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909" r:id="rId1"/>
  </p:sldMasterIdLst>
  <p:notesMasterIdLst>
    <p:notesMasterId r:id="rId113"/>
  </p:notesMasterIdLst>
  <p:sldIdLst>
    <p:sldId id="385" r:id="rId2"/>
    <p:sldId id="725" r:id="rId3"/>
    <p:sldId id="389" r:id="rId4"/>
    <p:sldId id="713" r:id="rId5"/>
    <p:sldId id="609" r:id="rId6"/>
    <p:sldId id="558" r:id="rId7"/>
    <p:sldId id="637" r:id="rId8"/>
    <p:sldId id="638" r:id="rId9"/>
    <p:sldId id="658" r:id="rId10"/>
    <p:sldId id="641" r:id="rId11"/>
    <p:sldId id="642" r:id="rId12"/>
    <p:sldId id="553" r:id="rId13"/>
    <p:sldId id="552" r:id="rId14"/>
    <p:sldId id="721" r:id="rId15"/>
    <p:sldId id="555" r:id="rId16"/>
    <p:sldId id="686" r:id="rId17"/>
    <p:sldId id="724" r:id="rId18"/>
    <p:sldId id="742" r:id="rId19"/>
    <p:sldId id="741" r:id="rId20"/>
    <p:sldId id="743" r:id="rId21"/>
    <p:sldId id="744" r:id="rId22"/>
    <p:sldId id="740" r:id="rId23"/>
    <p:sldId id="705" r:id="rId24"/>
    <p:sldId id="706" r:id="rId25"/>
    <p:sldId id="707" r:id="rId26"/>
    <p:sldId id="708" r:id="rId27"/>
    <p:sldId id="709" r:id="rId28"/>
    <p:sldId id="715" r:id="rId29"/>
    <p:sldId id="506" r:id="rId30"/>
    <p:sldId id="509" r:id="rId31"/>
    <p:sldId id="510" r:id="rId32"/>
    <p:sldId id="508" r:id="rId33"/>
    <p:sldId id="606" r:id="rId34"/>
    <p:sldId id="607" r:id="rId35"/>
    <p:sldId id="608" r:id="rId36"/>
    <p:sldId id="739" r:id="rId37"/>
    <p:sldId id="738" r:id="rId38"/>
    <p:sldId id="543" r:id="rId39"/>
    <p:sldId id="643" r:id="rId40"/>
    <p:sldId id="712" r:id="rId41"/>
    <p:sldId id="512" r:id="rId42"/>
    <p:sldId id="644" r:id="rId43"/>
    <p:sldId id="518" r:id="rId44"/>
    <p:sldId id="734" r:id="rId45"/>
    <p:sldId id="727" r:id="rId46"/>
    <p:sldId id="729" r:id="rId47"/>
    <p:sldId id="728" r:id="rId48"/>
    <p:sldId id="659" r:id="rId49"/>
    <p:sldId id="648" r:id="rId50"/>
    <p:sldId id="647" r:id="rId51"/>
    <p:sldId id="723" r:id="rId52"/>
    <p:sldId id="431" r:id="rId53"/>
    <p:sldId id="692" r:id="rId54"/>
    <p:sldId id="650" r:id="rId55"/>
    <p:sldId id="430" r:id="rId56"/>
    <p:sldId id="735" r:id="rId57"/>
    <p:sldId id="669" r:id="rId58"/>
    <p:sldId id="716" r:id="rId59"/>
    <p:sldId id="714" r:id="rId60"/>
    <p:sldId id="717" r:id="rId61"/>
    <p:sldId id="651" r:id="rId62"/>
    <p:sldId id="652" r:id="rId63"/>
    <p:sldId id="547" r:id="rId64"/>
    <p:sldId id="653" r:id="rId65"/>
    <p:sldId id="654" r:id="rId66"/>
    <p:sldId id="655" r:id="rId67"/>
    <p:sldId id="566" r:id="rId68"/>
    <p:sldId id="575" r:id="rId69"/>
    <p:sldId id="656" r:id="rId70"/>
    <p:sldId id="719" r:id="rId71"/>
    <p:sldId id="682" r:id="rId72"/>
    <p:sldId id="722" r:id="rId73"/>
    <p:sldId id="657" r:id="rId74"/>
    <p:sldId id="550" r:id="rId75"/>
    <p:sldId id="573" r:id="rId76"/>
    <p:sldId id="574" r:id="rId77"/>
    <p:sldId id="576" r:id="rId78"/>
    <p:sldId id="670" r:id="rId79"/>
    <p:sldId id="676" r:id="rId80"/>
    <p:sldId id="674" r:id="rId81"/>
    <p:sldId id="675" r:id="rId82"/>
    <p:sldId id="649" r:id="rId83"/>
    <p:sldId id="672" r:id="rId84"/>
    <p:sldId id="687" r:id="rId85"/>
    <p:sldId id="577" r:id="rId86"/>
    <p:sldId id="582" r:id="rId87"/>
    <p:sldId id="690" r:id="rId88"/>
    <p:sldId id="691" r:id="rId89"/>
    <p:sldId id="736" r:id="rId90"/>
    <p:sldId id="662" r:id="rId91"/>
    <p:sldId id="581" r:id="rId92"/>
    <p:sldId id="668" r:id="rId93"/>
    <p:sldId id="661" r:id="rId94"/>
    <p:sldId id="584" r:id="rId95"/>
    <p:sldId id="635" r:id="rId96"/>
    <p:sldId id="730" r:id="rId97"/>
    <p:sldId id="731" r:id="rId98"/>
    <p:sldId id="732" r:id="rId99"/>
    <p:sldId id="663" r:id="rId100"/>
    <p:sldId id="665" r:id="rId101"/>
    <p:sldId id="666" r:id="rId102"/>
    <p:sldId id="667" r:id="rId103"/>
    <p:sldId id="733" r:id="rId104"/>
    <p:sldId id="693" r:id="rId105"/>
    <p:sldId id="596" r:id="rId106"/>
    <p:sldId id="591" r:id="rId107"/>
    <p:sldId id="595" r:id="rId108"/>
    <p:sldId id="688" r:id="rId109"/>
    <p:sldId id="598" r:id="rId110"/>
    <p:sldId id="597" r:id="rId111"/>
    <p:sldId id="737" r:id="rId112"/>
  </p:sldIdLst>
  <p:sldSz cx="10080625" cy="7559675"/>
  <p:notesSz cx="7772400" cy="10058400"/>
  <p:defaultTextStyle>
    <a:defPPr>
      <a:defRPr lang="en-GB"/>
    </a:defPPr>
    <a:lvl1pPr algn="l" defTabSz="457200" rtl="0" eaLnBrk="0" fontAlgn="base" hangingPunct="0">
      <a:spcBef>
        <a:spcPct val="0"/>
      </a:spcBef>
      <a:spcAft>
        <a:spcPct val="0"/>
      </a:spcAft>
      <a:defRPr kern="1200">
        <a:solidFill>
          <a:schemeClr val="bg1"/>
        </a:solidFill>
        <a:latin typeface="Arial" panose="020B0604020202020204" pitchFamily="34" charset="0"/>
        <a:ea typeface="WenQuanYi Micro Hei" charset="0"/>
        <a:cs typeface="WenQuanYi Micro Hei" charset="0"/>
      </a:defRPr>
    </a:lvl1pPr>
    <a:lvl2pPr marL="742950" indent="-285750" algn="l" defTabSz="457200" rtl="0" eaLnBrk="0" fontAlgn="base" hangingPunct="0">
      <a:spcBef>
        <a:spcPct val="0"/>
      </a:spcBef>
      <a:spcAft>
        <a:spcPct val="0"/>
      </a:spcAft>
      <a:defRPr kern="1200">
        <a:solidFill>
          <a:schemeClr val="bg1"/>
        </a:solidFill>
        <a:latin typeface="Arial" panose="020B0604020202020204" pitchFamily="34" charset="0"/>
        <a:ea typeface="WenQuanYi Micro Hei" charset="0"/>
        <a:cs typeface="WenQuanYi Micro Hei" charset="0"/>
      </a:defRPr>
    </a:lvl2pPr>
    <a:lvl3pPr marL="1143000" indent="-228600" algn="l" defTabSz="457200" rtl="0" eaLnBrk="0" fontAlgn="base" hangingPunct="0">
      <a:spcBef>
        <a:spcPct val="0"/>
      </a:spcBef>
      <a:spcAft>
        <a:spcPct val="0"/>
      </a:spcAft>
      <a:defRPr kern="1200">
        <a:solidFill>
          <a:schemeClr val="bg1"/>
        </a:solidFill>
        <a:latin typeface="Arial" panose="020B0604020202020204" pitchFamily="34" charset="0"/>
        <a:ea typeface="WenQuanYi Micro Hei" charset="0"/>
        <a:cs typeface="WenQuanYi Micro Hei" charset="0"/>
      </a:defRPr>
    </a:lvl3pPr>
    <a:lvl4pPr marL="1600200" indent="-228600" algn="l" defTabSz="457200" rtl="0" eaLnBrk="0" fontAlgn="base" hangingPunct="0">
      <a:spcBef>
        <a:spcPct val="0"/>
      </a:spcBef>
      <a:spcAft>
        <a:spcPct val="0"/>
      </a:spcAft>
      <a:defRPr kern="1200">
        <a:solidFill>
          <a:schemeClr val="bg1"/>
        </a:solidFill>
        <a:latin typeface="Arial" panose="020B0604020202020204" pitchFamily="34" charset="0"/>
        <a:ea typeface="WenQuanYi Micro Hei" charset="0"/>
        <a:cs typeface="WenQuanYi Micro Hei" charset="0"/>
      </a:defRPr>
    </a:lvl4pPr>
    <a:lvl5pPr marL="2057400" indent="-228600" algn="l" defTabSz="457200" rtl="0" eaLnBrk="0" fontAlgn="base" hangingPunct="0">
      <a:spcBef>
        <a:spcPct val="0"/>
      </a:spcBef>
      <a:spcAft>
        <a:spcPct val="0"/>
      </a:spcAft>
      <a:defRPr kern="1200">
        <a:solidFill>
          <a:schemeClr val="bg1"/>
        </a:solidFill>
        <a:latin typeface="Arial" panose="020B0604020202020204" pitchFamily="34" charset="0"/>
        <a:ea typeface="WenQuanYi Micro Hei" charset="0"/>
        <a:cs typeface="WenQuanYi Micro Hei" charset="0"/>
      </a:defRPr>
    </a:lvl5pPr>
    <a:lvl6pPr marL="2286000" algn="l" defTabSz="914400" rtl="0" eaLnBrk="1" latinLnBrk="0" hangingPunct="1">
      <a:defRPr kern="1200">
        <a:solidFill>
          <a:schemeClr val="bg1"/>
        </a:solidFill>
        <a:latin typeface="Arial" panose="020B0604020202020204" pitchFamily="34" charset="0"/>
        <a:ea typeface="WenQuanYi Micro Hei" charset="0"/>
        <a:cs typeface="WenQuanYi Micro Hei" charset="0"/>
      </a:defRPr>
    </a:lvl6pPr>
    <a:lvl7pPr marL="2743200" algn="l" defTabSz="914400" rtl="0" eaLnBrk="1" latinLnBrk="0" hangingPunct="1">
      <a:defRPr kern="1200">
        <a:solidFill>
          <a:schemeClr val="bg1"/>
        </a:solidFill>
        <a:latin typeface="Arial" panose="020B0604020202020204" pitchFamily="34" charset="0"/>
        <a:ea typeface="WenQuanYi Micro Hei" charset="0"/>
        <a:cs typeface="WenQuanYi Micro Hei" charset="0"/>
      </a:defRPr>
    </a:lvl7pPr>
    <a:lvl8pPr marL="3200400" algn="l" defTabSz="914400" rtl="0" eaLnBrk="1" latinLnBrk="0" hangingPunct="1">
      <a:defRPr kern="1200">
        <a:solidFill>
          <a:schemeClr val="bg1"/>
        </a:solidFill>
        <a:latin typeface="Arial" panose="020B0604020202020204" pitchFamily="34" charset="0"/>
        <a:ea typeface="WenQuanYi Micro Hei" charset="0"/>
        <a:cs typeface="WenQuanYi Micro Hei" charset="0"/>
      </a:defRPr>
    </a:lvl8pPr>
    <a:lvl9pPr marL="3657600" algn="l" defTabSz="914400" rtl="0" eaLnBrk="1" latinLnBrk="0" hangingPunct="1">
      <a:defRPr kern="1200">
        <a:solidFill>
          <a:schemeClr val="bg1"/>
        </a:solidFill>
        <a:latin typeface="Arial" panose="020B0604020202020204" pitchFamily="34" charset="0"/>
        <a:ea typeface="WenQuanYi Micro Hei" charset="0"/>
        <a:cs typeface="WenQuanYi Micro Hei" charset="0"/>
      </a:defRPr>
    </a:lvl9pPr>
  </p:defaultTextStyle>
  <p:extLst>
    <p:ext uri="{521415D9-36F7-43E2-AB2F-B90AF26B5E84}">
      <p14:sectionLst xmlns:p14="http://schemas.microsoft.com/office/powerpoint/2010/main">
        <p14:section name="Introduction" id="{3428D706-6FAE-D740-BB02-3B36AB02A6D0}">
          <p14:sldIdLst>
            <p14:sldId id="385"/>
            <p14:sldId id="725"/>
            <p14:sldId id="389"/>
            <p14:sldId id="713"/>
            <p14:sldId id="609"/>
            <p14:sldId id="558"/>
            <p14:sldId id="637"/>
            <p14:sldId id="638"/>
            <p14:sldId id="658"/>
            <p14:sldId id="641"/>
            <p14:sldId id="642"/>
            <p14:sldId id="553"/>
            <p14:sldId id="552"/>
            <p14:sldId id="721"/>
            <p14:sldId id="555"/>
            <p14:sldId id="686"/>
            <p14:sldId id="724"/>
          </p14:sldIdLst>
        </p14:section>
        <p14:section name="Object georiënteerd" id="{27EAD33A-C06A-3249-9DFC-7136A256985C}">
          <p14:sldIdLst>
            <p14:sldId id="742"/>
            <p14:sldId id="741"/>
            <p14:sldId id="743"/>
            <p14:sldId id="744"/>
            <p14:sldId id="740"/>
            <p14:sldId id="705"/>
            <p14:sldId id="706"/>
            <p14:sldId id="707"/>
            <p14:sldId id="708"/>
            <p14:sldId id="709"/>
            <p14:sldId id="715"/>
            <p14:sldId id="506"/>
            <p14:sldId id="509"/>
            <p14:sldId id="510"/>
            <p14:sldId id="508"/>
            <p14:sldId id="606"/>
            <p14:sldId id="607"/>
            <p14:sldId id="608"/>
            <p14:sldId id="739"/>
            <p14:sldId id="738"/>
            <p14:sldId id="543"/>
            <p14:sldId id="643"/>
            <p14:sldId id="712"/>
          </p14:sldIdLst>
        </p14:section>
        <p14:section name="Special Methods" id="{75B1C7E5-C3EA-2244-964B-9F97E7A233B5}">
          <p14:sldIdLst>
            <p14:sldId id="512"/>
            <p14:sldId id="644"/>
          </p14:sldIdLst>
        </p14:section>
        <p14:section name="Inheritance" id="{C546B3E4-7EA5-9A45-AA79-823A87B96D01}">
          <p14:sldIdLst>
            <p14:sldId id="518"/>
            <p14:sldId id="734"/>
            <p14:sldId id="727"/>
            <p14:sldId id="729"/>
            <p14:sldId id="728"/>
          </p14:sldIdLst>
        </p14:section>
        <p14:section name="Standard Library" id="{DD47C250-91A0-E841-B248-DA6D4D42A03E}">
          <p14:sldIdLst>
            <p14:sldId id="659"/>
            <p14:sldId id="648"/>
            <p14:sldId id="647"/>
            <p14:sldId id="723"/>
            <p14:sldId id="431"/>
            <p14:sldId id="692"/>
            <p14:sldId id="650"/>
            <p14:sldId id="430"/>
            <p14:sldId id="735"/>
            <p14:sldId id="669"/>
            <p14:sldId id="716"/>
            <p14:sldId id="714"/>
            <p14:sldId id="717"/>
            <p14:sldId id="651"/>
            <p14:sldId id="652"/>
            <p14:sldId id="547"/>
            <p14:sldId id="653"/>
            <p14:sldId id="654"/>
            <p14:sldId id="655"/>
            <p14:sldId id="566"/>
            <p14:sldId id="575"/>
            <p14:sldId id="656"/>
            <p14:sldId id="719"/>
            <p14:sldId id="682"/>
            <p14:sldId id="722"/>
            <p14:sldId id="657"/>
            <p14:sldId id="550"/>
            <p14:sldId id="573"/>
            <p14:sldId id="574"/>
            <p14:sldId id="576"/>
            <p14:sldId id="670"/>
            <p14:sldId id="676"/>
            <p14:sldId id="674"/>
            <p14:sldId id="675"/>
            <p14:sldId id="649"/>
            <p14:sldId id="672"/>
            <p14:sldId id="687"/>
            <p14:sldId id="577"/>
            <p14:sldId id="582"/>
            <p14:sldId id="690"/>
            <p14:sldId id="691"/>
            <p14:sldId id="736"/>
            <p14:sldId id="662"/>
            <p14:sldId id="581"/>
          </p14:sldIdLst>
        </p14:section>
        <p14:section name="PyPI" id="{25E17334-0885-1648-9131-27E505A17A25}">
          <p14:sldIdLst>
            <p14:sldId id="668"/>
            <p14:sldId id="661"/>
            <p14:sldId id="584"/>
            <p14:sldId id="635"/>
            <p14:sldId id="730"/>
            <p14:sldId id="731"/>
            <p14:sldId id="732"/>
            <p14:sldId id="663"/>
            <p14:sldId id="665"/>
            <p14:sldId id="666"/>
            <p14:sldId id="667"/>
            <p14:sldId id="733"/>
            <p14:sldId id="693"/>
          </p14:sldIdLst>
        </p14:section>
        <p14:section name="Python Package Index" id="{8D7B2C72-2F18-5F49-A790-AF3153E946A5}">
          <p14:sldIdLst>
            <p14:sldId id="596"/>
            <p14:sldId id="591"/>
          </p14:sldIdLst>
        </p14:section>
        <p14:section name="Idiomatic Python" id="{09DC3FFA-AF47-C64D-B455-0AABCC9427F9}">
          <p14:sldIdLst>
            <p14:sldId id="595"/>
            <p14:sldId id="688"/>
            <p14:sldId id="598"/>
            <p14:sldId id="597"/>
            <p14:sldId id="737"/>
          </p14:sldIdLst>
        </p14:section>
      </p14:sectionLst>
    </p:ext>
    <p:ext uri="{EFAFB233-063F-42B5-8137-9DF3F51BA10A}">
      <p15:sldGuideLst xmlns:p15="http://schemas.microsoft.com/office/powerpoint/2012/main">
        <p15:guide id="1" orient="horz" pos="4558" userDrawn="1">
          <p15:clr>
            <a:srgbClr val="A4A3A4"/>
          </p15:clr>
        </p15:guide>
        <p15:guide id="2" pos="363"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ijl, gemiddeld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Geen stijl, geen raster">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2833802-FEF1-4C79-8D5D-14CF1EAF98D9}" styleName="Stijl, licht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17292A2E-F333-43FB-9621-5CBBE7FDCDCB}" styleName="Stijl, licht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F2DE63D5-997A-4646-A377-4702673A728D}" styleName="Stijl, licht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5940675A-B579-460E-94D1-54222C63F5DA}" styleName="Geen stijl, tabelraster">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427" autoAdjust="0"/>
    <p:restoredTop sz="80151" autoAdjust="0"/>
  </p:normalViewPr>
  <p:slideViewPr>
    <p:cSldViewPr showGuides="1">
      <p:cViewPr varScale="1">
        <p:scale>
          <a:sx n="46" d="100"/>
          <a:sy n="46" d="100"/>
        </p:scale>
        <p:origin x="1808" y="36"/>
      </p:cViewPr>
      <p:guideLst>
        <p:guide orient="horz" pos="4558"/>
        <p:guide pos="363"/>
      </p:guideLst>
    </p:cSldViewPr>
  </p:slideViewPr>
  <p:outlineViewPr>
    <p:cViewPr varScale="1">
      <p:scale>
        <a:sx n="170" d="200"/>
        <a:sy n="170" d="200"/>
      </p:scale>
      <p:origin x="-780" y="-84"/>
    </p:cViewPr>
  </p:outlineViewPr>
  <p:notesTextViewPr>
    <p:cViewPr>
      <p:scale>
        <a:sx n="1" d="1"/>
        <a:sy n="1" d="1"/>
      </p:scale>
      <p:origin x="0" y="0"/>
    </p:cViewPr>
  </p:notesTextViewPr>
  <p:notesViewPr>
    <p:cSldViewPr showGuides="1">
      <p:cViewPr varScale="1">
        <p:scale>
          <a:sx n="59" d="100"/>
          <a:sy n="59" d="100"/>
        </p:scale>
        <p:origin x="-1752" y="-7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tableStyles" Target="tableStyles.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notesMaster" Target="notesMasters/notesMaster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s>
</file>

<file path=ppt/diagrams/colors1.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BC6A6A1-DD87-2149-A18A-0F2ED0FB1DF0}" type="doc">
      <dgm:prSet loTypeId="urn:microsoft.com/office/officeart/2005/8/layout/orgChart1" loCatId="hierarchy" qsTypeId="urn:microsoft.com/office/officeart/2005/8/quickstyle/simple5" qsCatId="simple" csTypeId="urn:microsoft.com/office/officeart/2005/8/colors/accent5_2" csCatId="accent5" phldr="1"/>
      <dgm:spPr/>
      <dgm:t>
        <a:bodyPr/>
        <a:lstStyle/>
        <a:p>
          <a:endParaRPr lang="nl-NL"/>
        </a:p>
      </dgm:t>
    </dgm:pt>
    <dgm:pt modelId="{5019FFC8-F3A2-3C43-B596-92B6C3D11007}">
      <dgm:prSet phldrT="[Tekst]" custT="1"/>
      <dgm:spPr/>
      <dgm:t>
        <a:bodyPr/>
        <a:lstStyle/>
        <a:p>
          <a:r>
            <a:rPr lang="nl-NL" sz="2400" dirty="0" err="1"/>
            <a:t>concurrency</a:t>
          </a:r>
          <a:endParaRPr lang="nl-NL" sz="2400" dirty="0"/>
        </a:p>
      </dgm:t>
    </dgm:pt>
    <dgm:pt modelId="{6D1C63F4-DCAC-5B44-B9A9-98642F621E75}" type="parTrans" cxnId="{2437FB32-BD33-624A-92D7-C33EBFDEF506}">
      <dgm:prSet/>
      <dgm:spPr/>
      <dgm:t>
        <a:bodyPr/>
        <a:lstStyle/>
        <a:p>
          <a:endParaRPr lang="nl-NL" sz="1400"/>
        </a:p>
      </dgm:t>
    </dgm:pt>
    <dgm:pt modelId="{1071202B-4A7D-494E-AC97-91D93FF3C447}" type="sibTrans" cxnId="{2437FB32-BD33-624A-92D7-C33EBFDEF506}">
      <dgm:prSet/>
      <dgm:spPr/>
      <dgm:t>
        <a:bodyPr/>
        <a:lstStyle/>
        <a:p>
          <a:endParaRPr lang="nl-NL" sz="1400"/>
        </a:p>
      </dgm:t>
    </dgm:pt>
    <dgm:pt modelId="{6E3DA92E-FD07-5B48-A33A-286C3818384E}">
      <dgm:prSet phldrT="[Tekst]" custT="1"/>
      <dgm:spPr/>
      <dgm:t>
        <a:bodyPr/>
        <a:lstStyle/>
        <a:p>
          <a:r>
            <a:rPr lang="nl-NL" sz="2400" b="0" i="0" dirty="0"/>
            <a:t>multiprocessing</a:t>
          </a:r>
          <a:endParaRPr lang="nl-NL" sz="2400" dirty="0"/>
        </a:p>
      </dgm:t>
    </dgm:pt>
    <dgm:pt modelId="{5AC70496-BBCD-064E-8EE3-AC89B071A241}" type="parTrans" cxnId="{9D6C0357-754B-724B-9659-F7E8FF075024}">
      <dgm:prSet/>
      <dgm:spPr/>
      <dgm:t>
        <a:bodyPr/>
        <a:lstStyle/>
        <a:p>
          <a:endParaRPr lang="nl-NL" sz="1400"/>
        </a:p>
      </dgm:t>
    </dgm:pt>
    <dgm:pt modelId="{A7B88CC8-A1E1-B240-BAF0-7083EEBF1423}" type="sibTrans" cxnId="{9D6C0357-754B-724B-9659-F7E8FF075024}">
      <dgm:prSet/>
      <dgm:spPr/>
      <dgm:t>
        <a:bodyPr/>
        <a:lstStyle/>
        <a:p>
          <a:endParaRPr lang="nl-NL" sz="1400"/>
        </a:p>
      </dgm:t>
    </dgm:pt>
    <dgm:pt modelId="{0AB43FDB-FAD7-A841-8A83-62C3A95DB045}">
      <dgm:prSet phldrT="[Tekst]" custT="1"/>
      <dgm:spPr/>
      <dgm:t>
        <a:bodyPr/>
        <a:lstStyle/>
        <a:p>
          <a:r>
            <a:rPr lang="nl-NL" sz="2400" b="0" i="0" dirty="0" err="1"/>
            <a:t>threading</a:t>
          </a:r>
          <a:endParaRPr lang="nl-NL" sz="2400" dirty="0"/>
        </a:p>
      </dgm:t>
    </dgm:pt>
    <dgm:pt modelId="{7C6F632B-C3B3-1646-82BC-14C6B30A5D97}" type="parTrans" cxnId="{EC656148-765B-3B41-A700-230A645A9365}">
      <dgm:prSet/>
      <dgm:spPr/>
      <dgm:t>
        <a:bodyPr/>
        <a:lstStyle/>
        <a:p>
          <a:endParaRPr lang="nl-NL" sz="1400"/>
        </a:p>
      </dgm:t>
    </dgm:pt>
    <dgm:pt modelId="{D58747D8-D427-6044-90D2-6BA6552A22FF}" type="sibTrans" cxnId="{EC656148-765B-3B41-A700-230A645A9365}">
      <dgm:prSet/>
      <dgm:spPr/>
      <dgm:t>
        <a:bodyPr/>
        <a:lstStyle/>
        <a:p>
          <a:endParaRPr lang="nl-NL" sz="1400"/>
        </a:p>
      </dgm:t>
    </dgm:pt>
    <dgm:pt modelId="{2F313836-AB28-1F40-BA7B-87BA178E5CCD}">
      <dgm:prSet phldrT="[Tekst]" custT="1"/>
      <dgm:spPr/>
      <dgm:t>
        <a:bodyPr/>
        <a:lstStyle/>
        <a:p>
          <a:r>
            <a:rPr lang="nl-NL" sz="2400" b="0" i="0" dirty="0" err="1"/>
            <a:t>asynchronous</a:t>
          </a:r>
          <a:r>
            <a:rPr lang="nl-NL" sz="2400" b="0" i="0" dirty="0"/>
            <a:t> IO</a:t>
          </a:r>
          <a:endParaRPr lang="nl-NL" sz="2400" dirty="0"/>
        </a:p>
      </dgm:t>
    </dgm:pt>
    <dgm:pt modelId="{5A634FAA-C94A-6748-AE6E-0C679AA8F568}" type="parTrans" cxnId="{43BCD2DC-3624-2948-B8A5-00ECEF6B8594}">
      <dgm:prSet/>
      <dgm:spPr/>
      <dgm:t>
        <a:bodyPr/>
        <a:lstStyle/>
        <a:p>
          <a:endParaRPr lang="nl-NL" sz="1400"/>
        </a:p>
      </dgm:t>
    </dgm:pt>
    <dgm:pt modelId="{A6EBB18E-1909-4F40-A7BA-409F516A2389}" type="sibTrans" cxnId="{43BCD2DC-3624-2948-B8A5-00ECEF6B8594}">
      <dgm:prSet/>
      <dgm:spPr/>
      <dgm:t>
        <a:bodyPr/>
        <a:lstStyle/>
        <a:p>
          <a:endParaRPr lang="nl-NL" sz="1400"/>
        </a:p>
      </dgm:t>
    </dgm:pt>
    <dgm:pt modelId="{2C7C08DA-BCDF-8146-ABF7-8D128250EB40}" type="pres">
      <dgm:prSet presAssocID="{0BC6A6A1-DD87-2149-A18A-0F2ED0FB1DF0}" presName="hierChild1" presStyleCnt="0">
        <dgm:presLayoutVars>
          <dgm:orgChart val="1"/>
          <dgm:chPref val="1"/>
          <dgm:dir/>
          <dgm:animOne val="branch"/>
          <dgm:animLvl val="lvl"/>
          <dgm:resizeHandles/>
        </dgm:presLayoutVars>
      </dgm:prSet>
      <dgm:spPr/>
    </dgm:pt>
    <dgm:pt modelId="{CD9C1B7B-6F60-5E4A-9962-0EAB85C119CE}" type="pres">
      <dgm:prSet presAssocID="{5019FFC8-F3A2-3C43-B596-92B6C3D11007}" presName="hierRoot1" presStyleCnt="0">
        <dgm:presLayoutVars>
          <dgm:hierBranch val="init"/>
        </dgm:presLayoutVars>
      </dgm:prSet>
      <dgm:spPr/>
    </dgm:pt>
    <dgm:pt modelId="{4074B735-29A4-E14A-BC84-0B2D6A8F4E36}" type="pres">
      <dgm:prSet presAssocID="{5019FFC8-F3A2-3C43-B596-92B6C3D11007}" presName="rootComposite1" presStyleCnt="0"/>
      <dgm:spPr/>
    </dgm:pt>
    <dgm:pt modelId="{2F3742CE-9131-4940-BBFF-3E11AAEA5E77}" type="pres">
      <dgm:prSet presAssocID="{5019FFC8-F3A2-3C43-B596-92B6C3D11007}" presName="rootText1" presStyleLbl="node0" presStyleIdx="0" presStyleCnt="1" custScaleY="66895">
        <dgm:presLayoutVars>
          <dgm:chPref val="3"/>
        </dgm:presLayoutVars>
      </dgm:prSet>
      <dgm:spPr/>
    </dgm:pt>
    <dgm:pt modelId="{CE8B1A64-39D5-C645-9538-F2012F72C5F5}" type="pres">
      <dgm:prSet presAssocID="{5019FFC8-F3A2-3C43-B596-92B6C3D11007}" presName="rootConnector1" presStyleLbl="node1" presStyleIdx="0" presStyleCnt="0"/>
      <dgm:spPr/>
    </dgm:pt>
    <dgm:pt modelId="{636A65B8-80BF-EA48-9070-E0F9FD09D577}" type="pres">
      <dgm:prSet presAssocID="{5019FFC8-F3A2-3C43-B596-92B6C3D11007}" presName="hierChild2" presStyleCnt="0"/>
      <dgm:spPr/>
    </dgm:pt>
    <dgm:pt modelId="{48B0E1D8-078F-DE40-B090-FAE1E29097C9}" type="pres">
      <dgm:prSet presAssocID="{5AC70496-BBCD-064E-8EE3-AC89B071A241}" presName="Name37" presStyleLbl="parChTrans1D2" presStyleIdx="0" presStyleCnt="3"/>
      <dgm:spPr/>
    </dgm:pt>
    <dgm:pt modelId="{0A8A8D81-46E8-4644-993D-D1FB8787E194}" type="pres">
      <dgm:prSet presAssocID="{6E3DA92E-FD07-5B48-A33A-286C3818384E}" presName="hierRoot2" presStyleCnt="0">
        <dgm:presLayoutVars>
          <dgm:hierBranch val="init"/>
        </dgm:presLayoutVars>
      </dgm:prSet>
      <dgm:spPr/>
    </dgm:pt>
    <dgm:pt modelId="{F981F76E-616C-AA4E-B7C7-75F52165FFCA}" type="pres">
      <dgm:prSet presAssocID="{6E3DA92E-FD07-5B48-A33A-286C3818384E}" presName="rootComposite" presStyleCnt="0"/>
      <dgm:spPr/>
    </dgm:pt>
    <dgm:pt modelId="{B17438CF-880F-BF48-A86B-0B8A81440F25}" type="pres">
      <dgm:prSet presAssocID="{6E3DA92E-FD07-5B48-A33A-286C3818384E}" presName="rootText" presStyleLbl="node2" presStyleIdx="0" presStyleCnt="3" custScaleY="66895">
        <dgm:presLayoutVars>
          <dgm:chPref val="3"/>
        </dgm:presLayoutVars>
      </dgm:prSet>
      <dgm:spPr/>
    </dgm:pt>
    <dgm:pt modelId="{FC0C588C-AAE8-F947-B98F-44B1FC504C09}" type="pres">
      <dgm:prSet presAssocID="{6E3DA92E-FD07-5B48-A33A-286C3818384E}" presName="rootConnector" presStyleLbl="node2" presStyleIdx="0" presStyleCnt="3"/>
      <dgm:spPr/>
    </dgm:pt>
    <dgm:pt modelId="{3540555F-5599-7F41-8C73-461A8C41783B}" type="pres">
      <dgm:prSet presAssocID="{6E3DA92E-FD07-5B48-A33A-286C3818384E}" presName="hierChild4" presStyleCnt="0"/>
      <dgm:spPr/>
    </dgm:pt>
    <dgm:pt modelId="{C9320666-8C07-3944-84C0-20A35375484C}" type="pres">
      <dgm:prSet presAssocID="{6E3DA92E-FD07-5B48-A33A-286C3818384E}" presName="hierChild5" presStyleCnt="0"/>
      <dgm:spPr/>
    </dgm:pt>
    <dgm:pt modelId="{C46E4B3C-5A9B-6C47-9017-F6F65F898C44}" type="pres">
      <dgm:prSet presAssocID="{7C6F632B-C3B3-1646-82BC-14C6B30A5D97}" presName="Name37" presStyleLbl="parChTrans1D2" presStyleIdx="1" presStyleCnt="3"/>
      <dgm:spPr/>
    </dgm:pt>
    <dgm:pt modelId="{9F6F4FD7-EB72-104D-8CF3-5F668BF1E237}" type="pres">
      <dgm:prSet presAssocID="{0AB43FDB-FAD7-A841-8A83-62C3A95DB045}" presName="hierRoot2" presStyleCnt="0">
        <dgm:presLayoutVars>
          <dgm:hierBranch val="init"/>
        </dgm:presLayoutVars>
      </dgm:prSet>
      <dgm:spPr/>
    </dgm:pt>
    <dgm:pt modelId="{801D052A-59A2-AB40-A56E-03E11E68BE01}" type="pres">
      <dgm:prSet presAssocID="{0AB43FDB-FAD7-A841-8A83-62C3A95DB045}" presName="rootComposite" presStyleCnt="0"/>
      <dgm:spPr/>
    </dgm:pt>
    <dgm:pt modelId="{9D2AA81B-4BC6-2440-A120-236647819950}" type="pres">
      <dgm:prSet presAssocID="{0AB43FDB-FAD7-A841-8A83-62C3A95DB045}" presName="rootText" presStyleLbl="node2" presStyleIdx="1" presStyleCnt="3" custScaleY="66895">
        <dgm:presLayoutVars>
          <dgm:chPref val="3"/>
        </dgm:presLayoutVars>
      </dgm:prSet>
      <dgm:spPr/>
    </dgm:pt>
    <dgm:pt modelId="{B29B4E2D-F89D-7942-A122-FE983B25A241}" type="pres">
      <dgm:prSet presAssocID="{0AB43FDB-FAD7-A841-8A83-62C3A95DB045}" presName="rootConnector" presStyleLbl="node2" presStyleIdx="1" presStyleCnt="3"/>
      <dgm:spPr/>
    </dgm:pt>
    <dgm:pt modelId="{9072CE54-72C6-6345-8437-2D24B6D3346C}" type="pres">
      <dgm:prSet presAssocID="{0AB43FDB-FAD7-A841-8A83-62C3A95DB045}" presName="hierChild4" presStyleCnt="0"/>
      <dgm:spPr/>
    </dgm:pt>
    <dgm:pt modelId="{4F862516-AF71-E248-8B3A-E965E23A8FEF}" type="pres">
      <dgm:prSet presAssocID="{0AB43FDB-FAD7-A841-8A83-62C3A95DB045}" presName="hierChild5" presStyleCnt="0"/>
      <dgm:spPr/>
    </dgm:pt>
    <dgm:pt modelId="{27A905A3-9EB5-2447-981D-0619515DC59B}" type="pres">
      <dgm:prSet presAssocID="{5A634FAA-C94A-6748-AE6E-0C679AA8F568}" presName="Name37" presStyleLbl="parChTrans1D2" presStyleIdx="2" presStyleCnt="3"/>
      <dgm:spPr/>
    </dgm:pt>
    <dgm:pt modelId="{5ABB8CA0-E0D5-A549-9A9B-7523D6E03F4B}" type="pres">
      <dgm:prSet presAssocID="{2F313836-AB28-1F40-BA7B-87BA178E5CCD}" presName="hierRoot2" presStyleCnt="0">
        <dgm:presLayoutVars>
          <dgm:hierBranch val="init"/>
        </dgm:presLayoutVars>
      </dgm:prSet>
      <dgm:spPr/>
    </dgm:pt>
    <dgm:pt modelId="{C15E1D73-CC72-4C45-8468-EC85F3136599}" type="pres">
      <dgm:prSet presAssocID="{2F313836-AB28-1F40-BA7B-87BA178E5CCD}" presName="rootComposite" presStyleCnt="0"/>
      <dgm:spPr/>
    </dgm:pt>
    <dgm:pt modelId="{0284D7DD-0F9E-9446-B0E9-AB375830EE03}" type="pres">
      <dgm:prSet presAssocID="{2F313836-AB28-1F40-BA7B-87BA178E5CCD}" presName="rootText" presStyleLbl="node2" presStyleIdx="2" presStyleCnt="3" custScaleY="66895">
        <dgm:presLayoutVars>
          <dgm:chPref val="3"/>
        </dgm:presLayoutVars>
      </dgm:prSet>
      <dgm:spPr/>
    </dgm:pt>
    <dgm:pt modelId="{E8DD1B22-2E6C-6A43-BBC2-2E4AA73A56EA}" type="pres">
      <dgm:prSet presAssocID="{2F313836-AB28-1F40-BA7B-87BA178E5CCD}" presName="rootConnector" presStyleLbl="node2" presStyleIdx="2" presStyleCnt="3"/>
      <dgm:spPr/>
    </dgm:pt>
    <dgm:pt modelId="{D32429E7-6465-8B4A-BC73-8967CCA91F60}" type="pres">
      <dgm:prSet presAssocID="{2F313836-AB28-1F40-BA7B-87BA178E5CCD}" presName="hierChild4" presStyleCnt="0"/>
      <dgm:spPr/>
    </dgm:pt>
    <dgm:pt modelId="{24CF87EF-D06C-D94A-8D2E-9C3EA6D9A82B}" type="pres">
      <dgm:prSet presAssocID="{2F313836-AB28-1F40-BA7B-87BA178E5CCD}" presName="hierChild5" presStyleCnt="0"/>
      <dgm:spPr/>
    </dgm:pt>
    <dgm:pt modelId="{E0A7E2F1-4E19-9D4A-89BB-C625DB61EF44}" type="pres">
      <dgm:prSet presAssocID="{5019FFC8-F3A2-3C43-B596-92B6C3D11007}" presName="hierChild3" presStyleCnt="0"/>
      <dgm:spPr/>
    </dgm:pt>
  </dgm:ptLst>
  <dgm:cxnLst>
    <dgm:cxn modelId="{1D22A702-D2BF-CD4F-B732-60F1F25C2AC4}" type="presOf" srcId="{0AB43FDB-FAD7-A841-8A83-62C3A95DB045}" destId="{9D2AA81B-4BC6-2440-A120-236647819950}" srcOrd="0" destOrd="0" presId="urn:microsoft.com/office/officeart/2005/8/layout/orgChart1"/>
    <dgm:cxn modelId="{CF5B2B0A-EAB3-C046-94DC-9E86173DDF98}" type="presOf" srcId="{0BC6A6A1-DD87-2149-A18A-0F2ED0FB1DF0}" destId="{2C7C08DA-BCDF-8146-ABF7-8D128250EB40}" srcOrd="0" destOrd="0" presId="urn:microsoft.com/office/officeart/2005/8/layout/orgChart1"/>
    <dgm:cxn modelId="{0598731B-54C6-2248-B15C-FF6A0093B48C}" type="presOf" srcId="{0AB43FDB-FAD7-A841-8A83-62C3A95DB045}" destId="{B29B4E2D-F89D-7942-A122-FE983B25A241}" srcOrd="1" destOrd="0" presId="urn:microsoft.com/office/officeart/2005/8/layout/orgChart1"/>
    <dgm:cxn modelId="{2437FB32-BD33-624A-92D7-C33EBFDEF506}" srcId="{0BC6A6A1-DD87-2149-A18A-0F2ED0FB1DF0}" destId="{5019FFC8-F3A2-3C43-B596-92B6C3D11007}" srcOrd="0" destOrd="0" parTransId="{6D1C63F4-DCAC-5B44-B9A9-98642F621E75}" sibTransId="{1071202B-4A7D-494E-AC97-91D93FF3C447}"/>
    <dgm:cxn modelId="{F2461A5B-9450-AE41-BFE7-56B4DAFB8141}" type="presOf" srcId="{5A634FAA-C94A-6748-AE6E-0C679AA8F568}" destId="{27A905A3-9EB5-2447-981D-0619515DC59B}" srcOrd="0" destOrd="0" presId="urn:microsoft.com/office/officeart/2005/8/layout/orgChart1"/>
    <dgm:cxn modelId="{E65EF165-2E58-1E43-997C-5AFC04A0E639}" type="presOf" srcId="{6E3DA92E-FD07-5B48-A33A-286C3818384E}" destId="{FC0C588C-AAE8-F947-B98F-44B1FC504C09}" srcOrd="1" destOrd="0" presId="urn:microsoft.com/office/officeart/2005/8/layout/orgChart1"/>
    <dgm:cxn modelId="{EC656148-765B-3B41-A700-230A645A9365}" srcId="{5019FFC8-F3A2-3C43-B596-92B6C3D11007}" destId="{0AB43FDB-FAD7-A841-8A83-62C3A95DB045}" srcOrd="1" destOrd="0" parTransId="{7C6F632B-C3B3-1646-82BC-14C6B30A5D97}" sibTransId="{D58747D8-D427-6044-90D2-6BA6552A22FF}"/>
    <dgm:cxn modelId="{A4692669-EFEB-4245-BC17-B5C3A7418FA4}" type="presOf" srcId="{6E3DA92E-FD07-5B48-A33A-286C3818384E}" destId="{B17438CF-880F-BF48-A86B-0B8A81440F25}" srcOrd="0" destOrd="0" presId="urn:microsoft.com/office/officeart/2005/8/layout/orgChart1"/>
    <dgm:cxn modelId="{7D48B549-57DE-0B46-9B0E-A430928BC29C}" type="presOf" srcId="{5019FFC8-F3A2-3C43-B596-92B6C3D11007}" destId="{2F3742CE-9131-4940-BBFF-3E11AAEA5E77}" srcOrd="0" destOrd="0" presId="urn:microsoft.com/office/officeart/2005/8/layout/orgChart1"/>
    <dgm:cxn modelId="{9D6C0357-754B-724B-9659-F7E8FF075024}" srcId="{5019FFC8-F3A2-3C43-B596-92B6C3D11007}" destId="{6E3DA92E-FD07-5B48-A33A-286C3818384E}" srcOrd="0" destOrd="0" parTransId="{5AC70496-BBCD-064E-8EE3-AC89B071A241}" sibTransId="{A7B88CC8-A1E1-B240-BAF0-7083EEBF1423}"/>
    <dgm:cxn modelId="{27C26884-4EB1-DA47-AC9B-1AD894E75443}" type="presOf" srcId="{2F313836-AB28-1F40-BA7B-87BA178E5CCD}" destId="{0284D7DD-0F9E-9446-B0E9-AB375830EE03}" srcOrd="0" destOrd="0" presId="urn:microsoft.com/office/officeart/2005/8/layout/orgChart1"/>
    <dgm:cxn modelId="{E1B3C187-9261-8C47-9282-CB173443BD41}" type="presOf" srcId="{5019FFC8-F3A2-3C43-B596-92B6C3D11007}" destId="{CE8B1A64-39D5-C645-9538-F2012F72C5F5}" srcOrd="1" destOrd="0" presId="urn:microsoft.com/office/officeart/2005/8/layout/orgChart1"/>
    <dgm:cxn modelId="{106968CF-1CA5-EB45-8F60-4EEF72F342FD}" type="presOf" srcId="{7C6F632B-C3B3-1646-82BC-14C6B30A5D97}" destId="{C46E4B3C-5A9B-6C47-9017-F6F65F898C44}" srcOrd="0" destOrd="0" presId="urn:microsoft.com/office/officeart/2005/8/layout/orgChart1"/>
    <dgm:cxn modelId="{746C5AD8-E981-8E4C-812F-1A18E3E6BFB0}" type="presOf" srcId="{2F313836-AB28-1F40-BA7B-87BA178E5CCD}" destId="{E8DD1B22-2E6C-6A43-BBC2-2E4AA73A56EA}" srcOrd="1" destOrd="0" presId="urn:microsoft.com/office/officeart/2005/8/layout/orgChart1"/>
    <dgm:cxn modelId="{43BCD2DC-3624-2948-B8A5-00ECEF6B8594}" srcId="{5019FFC8-F3A2-3C43-B596-92B6C3D11007}" destId="{2F313836-AB28-1F40-BA7B-87BA178E5CCD}" srcOrd="2" destOrd="0" parTransId="{5A634FAA-C94A-6748-AE6E-0C679AA8F568}" sibTransId="{A6EBB18E-1909-4F40-A7BA-409F516A2389}"/>
    <dgm:cxn modelId="{93446DE1-4F4E-FC40-B612-8E80F14D86C4}" type="presOf" srcId="{5AC70496-BBCD-064E-8EE3-AC89B071A241}" destId="{48B0E1D8-078F-DE40-B090-FAE1E29097C9}" srcOrd="0" destOrd="0" presId="urn:microsoft.com/office/officeart/2005/8/layout/orgChart1"/>
    <dgm:cxn modelId="{FC9C682E-082A-B74B-9173-CA77ECCC59C2}" type="presParOf" srcId="{2C7C08DA-BCDF-8146-ABF7-8D128250EB40}" destId="{CD9C1B7B-6F60-5E4A-9962-0EAB85C119CE}" srcOrd="0" destOrd="0" presId="urn:microsoft.com/office/officeart/2005/8/layout/orgChart1"/>
    <dgm:cxn modelId="{8FD76BFA-7580-044A-9970-D8AA3B8864A6}" type="presParOf" srcId="{CD9C1B7B-6F60-5E4A-9962-0EAB85C119CE}" destId="{4074B735-29A4-E14A-BC84-0B2D6A8F4E36}" srcOrd="0" destOrd="0" presId="urn:microsoft.com/office/officeart/2005/8/layout/orgChart1"/>
    <dgm:cxn modelId="{212A41B0-6CF2-2C42-BD6C-285B24D1A0B4}" type="presParOf" srcId="{4074B735-29A4-E14A-BC84-0B2D6A8F4E36}" destId="{2F3742CE-9131-4940-BBFF-3E11AAEA5E77}" srcOrd="0" destOrd="0" presId="urn:microsoft.com/office/officeart/2005/8/layout/orgChart1"/>
    <dgm:cxn modelId="{9F18D86E-C06F-A945-B112-94A9B2560943}" type="presParOf" srcId="{4074B735-29A4-E14A-BC84-0B2D6A8F4E36}" destId="{CE8B1A64-39D5-C645-9538-F2012F72C5F5}" srcOrd="1" destOrd="0" presId="urn:microsoft.com/office/officeart/2005/8/layout/orgChart1"/>
    <dgm:cxn modelId="{63BC162C-8121-FE41-87F0-A4016C8A0325}" type="presParOf" srcId="{CD9C1B7B-6F60-5E4A-9962-0EAB85C119CE}" destId="{636A65B8-80BF-EA48-9070-E0F9FD09D577}" srcOrd="1" destOrd="0" presId="urn:microsoft.com/office/officeart/2005/8/layout/orgChart1"/>
    <dgm:cxn modelId="{B992EB6A-B674-8348-A6D7-04E9F6FBAC5B}" type="presParOf" srcId="{636A65B8-80BF-EA48-9070-E0F9FD09D577}" destId="{48B0E1D8-078F-DE40-B090-FAE1E29097C9}" srcOrd="0" destOrd="0" presId="urn:microsoft.com/office/officeart/2005/8/layout/orgChart1"/>
    <dgm:cxn modelId="{8F42A807-9A51-2F48-9AB4-5141A4F6F42B}" type="presParOf" srcId="{636A65B8-80BF-EA48-9070-E0F9FD09D577}" destId="{0A8A8D81-46E8-4644-993D-D1FB8787E194}" srcOrd="1" destOrd="0" presId="urn:microsoft.com/office/officeart/2005/8/layout/orgChart1"/>
    <dgm:cxn modelId="{64AF4586-D46E-4944-BC3D-ED87A1BA5193}" type="presParOf" srcId="{0A8A8D81-46E8-4644-993D-D1FB8787E194}" destId="{F981F76E-616C-AA4E-B7C7-75F52165FFCA}" srcOrd="0" destOrd="0" presId="urn:microsoft.com/office/officeart/2005/8/layout/orgChart1"/>
    <dgm:cxn modelId="{E663B542-34C0-C74D-94B4-D61433928AB8}" type="presParOf" srcId="{F981F76E-616C-AA4E-B7C7-75F52165FFCA}" destId="{B17438CF-880F-BF48-A86B-0B8A81440F25}" srcOrd="0" destOrd="0" presId="urn:microsoft.com/office/officeart/2005/8/layout/orgChart1"/>
    <dgm:cxn modelId="{0E9458EC-017C-804B-8578-EF4ABFEF6FF0}" type="presParOf" srcId="{F981F76E-616C-AA4E-B7C7-75F52165FFCA}" destId="{FC0C588C-AAE8-F947-B98F-44B1FC504C09}" srcOrd="1" destOrd="0" presId="urn:microsoft.com/office/officeart/2005/8/layout/orgChart1"/>
    <dgm:cxn modelId="{7EEC2CAA-9C47-FD4C-86A1-14133898FE3C}" type="presParOf" srcId="{0A8A8D81-46E8-4644-993D-D1FB8787E194}" destId="{3540555F-5599-7F41-8C73-461A8C41783B}" srcOrd="1" destOrd="0" presId="urn:microsoft.com/office/officeart/2005/8/layout/orgChart1"/>
    <dgm:cxn modelId="{9510E044-2DE6-1342-806C-8ECE996F8C7B}" type="presParOf" srcId="{0A8A8D81-46E8-4644-993D-D1FB8787E194}" destId="{C9320666-8C07-3944-84C0-20A35375484C}" srcOrd="2" destOrd="0" presId="urn:microsoft.com/office/officeart/2005/8/layout/orgChart1"/>
    <dgm:cxn modelId="{9E8C2EEE-3797-874A-838E-59BB5D649B96}" type="presParOf" srcId="{636A65B8-80BF-EA48-9070-E0F9FD09D577}" destId="{C46E4B3C-5A9B-6C47-9017-F6F65F898C44}" srcOrd="2" destOrd="0" presId="urn:microsoft.com/office/officeart/2005/8/layout/orgChart1"/>
    <dgm:cxn modelId="{F4DFE960-1D42-4D46-B445-9FAFED85F378}" type="presParOf" srcId="{636A65B8-80BF-EA48-9070-E0F9FD09D577}" destId="{9F6F4FD7-EB72-104D-8CF3-5F668BF1E237}" srcOrd="3" destOrd="0" presId="urn:microsoft.com/office/officeart/2005/8/layout/orgChart1"/>
    <dgm:cxn modelId="{575D2D27-9292-8145-A8D5-091DC712E5D4}" type="presParOf" srcId="{9F6F4FD7-EB72-104D-8CF3-5F668BF1E237}" destId="{801D052A-59A2-AB40-A56E-03E11E68BE01}" srcOrd="0" destOrd="0" presId="urn:microsoft.com/office/officeart/2005/8/layout/orgChart1"/>
    <dgm:cxn modelId="{E8C6B6F2-0C9C-8D45-806C-B1E04DE6A4D7}" type="presParOf" srcId="{801D052A-59A2-AB40-A56E-03E11E68BE01}" destId="{9D2AA81B-4BC6-2440-A120-236647819950}" srcOrd="0" destOrd="0" presId="urn:microsoft.com/office/officeart/2005/8/layout/orgChart1"/>
    <dgm:cxn modelId="{C0FD37CB-C79D-CC46-97C1-1377C32746E6}" type="presParOf" srcId="{801D052A-59A2-AB40-A56E-03E11E68BE01}" destId="{B29B4E2D-F89D-7942-A122-FE983B25A241}" srcOrd="1" destOrd="0" presId="urn:microsoft.com/office/officeart/2005/8/layout/orgChart1"/>
    <dgm:cxn modelId="{AA5DE68E-9C7C-FB42-BC88-AF90F0A1C56A}" type="presParOf" srcId="{9F6F4FD7-EB72-104D-8CF3-5F668BF1E237}" destId="{9072CE54-72C6-6345-8437-2D24B6D3346C}" srcOrd="1" destOrd="0" presId="urn:microsoft.com/office/officeart/2005/8/layout/orgChart1"/>
    <dgm:cxn modelId="{3AEB3AEF-AEC6-E24B-9276-A2EF78CD2767}" type="presParOf" srcId="{9F6F4FD7-EB72-104D-8CF3-5F668BF1E237}" destId="{4F862516-AF71-E248-8B3A-E965E23A8FEF}" srcOrd="2" destOrd="0" presId="urn:microsoft.com/office/officeart/2005/8/layout/orgChart1"/>
    <dgm:cxn modelId="{7329CBE8-581A-ED41-922F-43AC3FEE1A5D}" type="presParOf" srcId="{636A65B8-80BF-EA48-9070-E0F9FD09D577}" destId="{27A905A3-9EB5-2447-981D-0619515DC59B}" srcOrd="4" destOrd="0" presId="urn:microsoft.com/office/officeart/2005/8/layout/orgChart1"/>
    <dgm:cxn modelId="{E587DFAD-307C-E946-86CA-0E72DBCD0081}" type="presParOf" srcId="{636A65B8-80BF-EA48-9070-E0F9FD09D577}" destId="{5ABB8CA0-E0D5-A549-9A9B-7523D6E03F4B}" srcOrd="5" destOrd="0" presId="urn:microsoft.com/office/officeart/2005/8/layout/orgChart1"/>
    <dgm:cxn modelId="{14637752-3EAE-204B-A0C6-9BD96BE0C677}" type="presParOf" srcId="{5ABB8CA0-E0D5-A549-9A9B-7523D6E03F4B}" destId="{C15E1D73-CC72-4C45-8468-EC85F3136599}" srcOrd="0" destOrd="0" presId="urn:microsoft.com/office/officeart/2005/8/layout/orgChart1"/>
    <dgm:cxn modelId="{F318B11D-3357-F843-94B3-18D39CE905C5}" type="presParOf" srcId="{C15E1D73-CC72-4C45-8468-EC85F3136599}" destId="{0284D7DD-0F9E-9446-B0E9-AB375830EE03}" srcOrd="0" destOrd="0" presId="urn:microsoft.com/office/officeart/2005/8/layout/orgChart1"/>
    <dgm:cxn modelId="{CF30A5DD-5386-F842-BA86-46E0849BEAEF}" type="presParOf" srcId="{C15E1D73-CC72-4C45-8468-EC85F3136599}" destId="{E8DD1B22-2E6C-6A43-BBC2-2E4AA73A56EA}" srcOrd="1" destOrd="0" presId="urn:microsoft.com/office/officeart/2005/8/layout/orgChart1"/>
    <dgm:cxn modelId="{F03020CF-E3FF-6347-9396-B7726CAD2469}" type="presParOf" srcId="{5ABB8CA0-E0D5-A549-9A9B-7523D6E03F4B}" destId="{D32429E7-6465-8B4A-BC73-8967CCA91F60}" srcOrd="1" destOrd="0" presId="urn:microsoft.com/office/officeart/2005/8/layout/orgChart1"/>
    <dgm:cxn modelId="{2CAC8CFE-A8AA-184A-83A0-F151867C1196}" type="presParOf" srcId="{5ABB8CA0-E0D5-A549-9A9B-7523D6E03F4B}" destId="{24CF87EF-D06C-D94A-8D2E-9C3EA6D9A82B}" srcOrd="2" destOrd="0" presId="urn:microsoft.com/office/officeart/2005/8/layout/orgChart1"/>
    <dgm:cxn modelId="{4AA95D16-4B0A-BA48-84FE-3FFAF07C3E62}" type="presParOf" srcId="{CD9C1B7B-6F60-5E4A-9962-0EAB85C119CE}" destId="{E0A7E2F1-4E19-9D4A-89BB-C625DB61EF44}"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7A905A3-9EB5-2447-981D-0619515DC59B}">
      <dsp:nvSpPr>
        <dsp:cNvPr id="0" name=""/>
        <dsp:cNvSpPr/>
      </dsp:nvSpPr>
      <dsp:spPr>
        <a:xfrm>
          <a:off x="4464050" y="1096076"/>
          <a:ext cx="3158348" cy="548143"/>
        </a:xfrm>
        <a:custGeom>
          <a:avLst/>
          <a:gdLst/>
          <a:ahLst/>
          <a:cxnLst/>
          <a:rect l="0" t="0" r="0" b="0"/>
          <a:pathLst>
            <a:path>
              <a:moveTo>
                <a:pt x="0" y="0"/>
              </a:moveTo>
              <a:lnTo>
                <a:pt x="0" y="274071"/>
              </a:lnTo>
              <a:lnTo>
                <a:pt x="3158348" y="274071"/>
              </a:lnTo>
              <a:lnTo>
                <a:pt x="3158348" y="548143"/>
              </a:lnTo>
            </a:path>
          </a:pathLst>
        </a:custGeom>
        <a:noFill/>
        <a:ln w="12700" cap="flat" cmpd="sng" algn="ctr">
          <a:solidFill>
            <a:schemeClr val="accent5">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46E4B3C-5A9B-6C47-9017-F6F65F898C44}">
      <dsp:nvSpPr>
        <dsp:cNvPr id="0" name=""/>
        <dsp:cNvSpPr/>
      </dsp:nvSpPr>
      <dsp:spPr>
        <a:xfrm>
          <a:off x="4418330" y="1096076"/>
          <a:ext cx="91440" cy="548143"/>
        </a:xfrm>
        <a:custGeom>
          <a:avLst/>
          <a:gdLst/>
          <a:ahLst/>
          <a:cxnLst/>
          <a:rect l="0" t="0" r="0" b="0"/>
          <a:pathLst>
            <a:path>
              <a:moveTo>
                <a:pt x="45720" y="0"/>
              </a:moveTo>
              <a:lnTo>
                <a:pt x="45720" y="548143"/>
              </a:lnTo>
            </a:path>
          </a:pathLst>
        </a:custGeom>
        <a:noFill/>
        <a:ln w="12700" cap="flat" cmpd="sng" algn="ctr">
          <a:solidFill>
            <a:schemeClr val="accent5">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8B0E1D8-078F-DE40-B090-FAE1E29097C9}">
      <dsp:nvSpPr>
        <dsp:cNvPr id="0" name=""/>
        <dsp:cNvSpPr/>
      </dsp:nvSpPr>
      <dsp:spPr>
        <a:xfrm>
          <a:off x="1305701" y="1096076"/>
          <a:ext cx="3158348" cy="548143"/>
        </a:xfrm>
        <a:custGeom>
          <a:avLst/>
          <a:gdLst/>
          <a:ahLst/>
          <a:cxnLst/>
          <a:rect l="0" t="0" r="0" b="0"/>
          <a:pathLst>
            <a:path>
              <a:moveTo>
                <a:pt x="3158348" y="0"/>
              </a:moveTo>
              <a:lnTo>
                <a:pt x="3158348" y="274071"/>
              </a:lnTo>
              <a:lnTo>
                <a:pt x="0" y="274071"/>
              </a:lnTo>
              <a:lnTo>
                <a:pt x="0" y="548143"/>
              </a:lnTo>
            </a:path>
          </a:pathLst>
        </a:custGeom>
        <a:noFill/>
        <a:ln w="12700" cap="flat" cmpd="sng" algn="ctr">
          <a:solidFill>
            <a:schemeClr val="accent5">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F3742CE-9131-4940-BBFF-3E11AAEA5E77}">
      <dsp:nvSpPr>
        <dsp:cNvPr id="0" name=""/>
        <dsp:cNvSpPr/>
      </dsp:nvSpPr>
      <dsp:spPr>
        <a:xfrm>
          <a:off x="3158947" y="223028"/>
          <a:ext cx="2610205" cy="873048"/>
        </a:xfrm>
        <a:prstGeom prst="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nl-NL" sz="2400" kern="1200" dirty="0" err="1"/>
            <a:t>concurrency</a:t>
          </a:r>
          <a:endParaRPr lang="nl-NL" sz="2400" kern="1200" dirty="0"/>
        </a:p>
      </dsp:txBody>
      <dsp:txXfrm>
        <a:off x="3158947" y="223028"/>
        <a:ext cx="2610205" cy="873048"/>
      </dsp:txXfrm>
    </dsp:sp>
    <dsp:sp modelId="{B17438CF-880F-BF48-A86B-0B8A81440F25}">
      <dsp:nvSpPr>
        <dsp:cNvPr id="0" name=""/>
        <dsp:cNvSpPr/>
      </dsp:nvSpPr>
      <dsp:spPr>
        <a:xfrm>
          <a:off x="599" y="1644220"/>
          <a:ext cx="2610205" cy="873048"/>
        </a:xfrm>
        <a:prstGeom prst="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nl-NL" sz="2400" b="0" i="0" kern="1200" dirty="0"/>
            <a:t>multiprocessing</a:t>
          </a:r>
          <a:endParaRPr lang="nl-NL" sz="2400" kern="1200" dirty="0"/>
        </a:p>
      </dsp:txBody>
      <dsp:txXfrm>
        <a:off x="599" y="1644220"/>
        <a:ext cx="2610205" cy="873048"/>
      </dsp:txXfrm>
    </dsp:sp>
    <dsp:sp modelId="{9D2AA81B-4BC6-2440-A120-236647819950}">
      <dsp:nvSpPr>
        <dsp:cNvPr id="0" name=""/>
        <dsp:cNvSpPr/>
      </dsp:nvSpPr>
      <dsp:spPr>
        <a:xfrm>
          <a:off x="3158947" y="1644220"/>
          <a:ext cx="2610205" cy="873048"/>
        </a:xfrm>
        <a:prstGeom prst="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nl-NL" sz="2400" b="0" i="0" kern="1200" dirty="0" err="1"/>
            <a:t>threading</a:t>
          </a:r>
          <a:endParaRPr lang="nl-NL" sz="2400" kern="1200" dirty="0"/>
        </a:p>
      </dsp:txBody>
      <dsp:txXfrm>
        <a:off x="3158947" y="1644220"/>
        <a:ext cx="2610205" cy="873048"/>
      </dsp:txXfrm>
    </dsp:sp>
    <dsp:sp modelId="{0284D7DD-0F9E-9446-B0E9-AB375830EE03}">
      <dsp:nvSpPr>
        <dsp:cNvPr id="0" name=""/>
        <dsp:cNvSpPr/>
      </dsp:nvSpPr>
      <dsp:spPr>
        <a:xfrm>
          <a:off x="6317295" y="1644220"/>
          <a:ext cx="2610205" cy="873048"/>
        </a:xfrm>
        <a:prstGeom prst="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nl-NL" sz="2400" b="0" i="0" kern="1200" dirty="0" err="1"/>
            <a:t>asynchronous</a:t>
          </a:r>
          <a:r>
            <a:rPr lang="nl-NL" sz="2400" b="0" i="0" kern="1200" dirty="0"/>
            <a:t> IO</a:t>
          </a:r>
          <a:endParaRPr lang="nl-NL" sz="2400" kern="1200" dirty="0"/>
        </a:p>
      </dsp:txBody>
      <dsp:txXfrm>
        <a:off x="6317295" y="1644220"/>
        <a:ext cx="2610205" cy="873048"/>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242" name="AutoShape 1"/>
          <p:cNvSpPr>
            <a:spLocks noChangeArrowheads="1"/>
          </p:cNvSpPr>
          <p:nvPr/>
        </p:nvSpPr>
        <p:spPr bwMode="auto">
          <a:xfrm>
            <a:off x="0" y="0"/>
            <a:ext cx="7772400" cy="10058400"/>
          </a:xfrm>
          <a:prstGeom prst="roundRect">
            <a:avLst>
              <a:gd name="adj" fmla="val 19"/>
            </a:avLst>
          </a:prstGeom>
          <a:solidFill>
            <a:srgbClr val="FFFFFF"/>
          </a:solidFill>
          <a:ln>
            <a:noFill/>
          </a:ln>
          <a:effectLst/>
          <a:extLst>
            <a:ext uri="{91240B29-F687-4F45-9708-019B960494DF}">
              <a14:hiddenLine xmlns:a14="http://schemas.microsoft.com/office/drawing/2010/main" w="936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a:lnSpc>
                <a:spcPct val="93000"/>
              </a:lnSpc>
              <a:buClr>
                <a:srgbClr val="000000"/>
              </a:buClr>
              <a:buSzPct val="100000"/>
              <a:buFont typeface="Times New Roman" panose="02020603050405020304" pitchFamily="18" charset="0"/>
              <a:buNone/>
            </a:pPr>
            <a:endParaRPr lang="nl-NL" altLang="nl-NL"/>
          </a:p>
        </p:txBody>
      </p:sp>
      <p:sp>
        <p:nvSpPr>
          <p:cNvPr id="10243" name="Rectangle 2"/>
          <p:cNvSpPr>
            <a:spLocks noGrp="1" noRot="1" noChangeAspect="1" noChangeArrowheads="1"/>
          </p:cNvSpPr>
          <p:nvPr>
            <p:ph type="sldImg"/>
          </p:nvPr>
        </p:nvSpPr>
        <p:spPr bwMode="auto">
          <a:xfrm>
            <a:off x="1371600" y="763588"/>
            <a:ext cx="5026025" cy="3768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sp>
      <p:sp>
        <p:nvSpPr>
          <p:cNvPr id="2051" name="Rectangle 3"/>
          <p:cNvSpPr>
            <a:spLocks noGrp="1" noChangeArrowheads="1"/>
          </p:cNvSpPr>
          <p:nvPr>
            <p:ph type="body"/>
          </p:nvPr>
        </p:nvSpPr>
        <p:spPr bwMode="auto">
          <a:xfrm>
            <a:off x="777875" y="4776788"/>
            <a:ext cx="6215063" cy="45227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endParaRPr lang="nl-NL" altLang="nl-NL" noProof="0"/>
          </a:p>
        </p:txBody>
      </p:sp>
      <p:sp>
        <p:nvSpPr>
          <p:cNvPr id="2052" name="Rectangle 4"/>
          <p:cNvSpPr>
            <a:spLocks noGrp="1" noChangeArrowheads="1"/>
          </p:cNvSpPr>
          <p:nvPr>
            <p:ph type="hdr"/>
          </p:nvPr>
        </p:nvSpPr>
        <p:spPr bwMode="auto">
          <a:xfrm>
            <a:off x="0" y="0"/>
            <a:ext cx="3370263" cy="5000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eaLnBrk="1">
              <a:lnSpc>
                <a:spcPct val="93000"/>
              </a:lnSpc>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000000"/>
                </a:solidFill>
                <a:latin typeface="Times New Roman" pitchFamily="16" charset="0"/>
                <a:ea typeface="DejaVu Sans" pitchFamily="32" charset="0"/>
                <a:cs typeface="DejaVu Sans" pitchFamily="32" charset="0"/>
              </a:defRPr>
            </a:lvl1pPr>
          </a:lstStyle>
          <a:p>
            <a:pPr>
              <a:defRPr/>
            </a:pPr>
            <a:endParaRPr lang="en-US" altLang="nl-NL"/>
          </a:p>
        </p:txBody>
      </p:sp>
      <p:sp>
        <p:nvSpPr>
          <p:cNvPr id="2053" name="Rectangle 5"/>
          <p:cNvSpPr>
            <a:spLocks noGrp="1" noChangeArrowheads="1"/>
          </p:cNvSpPr>
          <p:nvPr>
            <p:ph type="dt"/>
          </p:nvPr>
        </p:nvSpPr>
        <p:spPr bwMode="auto">
          <a:xfrm>
            <a:off x="4398963" y="0"/>
            <a:ext cx="3370262" cy="5000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algn="r" eaLnBrk="1">
              <a:lnSpc>
                <a:spcPct val="93000"/>
              </a:lnSpc>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000000"/>
                </a:solidFill>
                <a:latin typeface="Times New Roman" pitchFamily="16" charset="0"/>
                <a:ea typeface="DejaVu Sans" pitchFamily="32" charset="0"/>
                <a:cs typeface="DejaVu Sans" pitchFamily="32" charset="0"/>
              </a:defRPr>
            </a:lvl1pPr>
          </a:lstStyle>
          <a:p>
            <a:pPr>
              <a:defRPr/>
            </a:pPr>
            <a:endParaRPr lang="en-US" altLang="nl-NL"/>
          </a:p>
        </p:txBody>
      </p:sp>
      <p:sp>
        <p:nvSpPr>
          <p:cNvPr id="2054" name="Rectangle 6"/>
          <p:cNvSpPr>
            <a:spLocks noGrp="1" noChangeArrowheads="1"/>
          </p:cNvSpPr>
          <p:nvPr>
            <p:ph type="ftr"/>
          </p:nvPr>
        </p:nvSpPr>
        <p:spPr bwMode="auto">
          <a:xfrm>
            <a:off x="0" y="9555163"/>
            <a:ext cx="3370263" cy="5000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bodyPr>
          <a:lstStyle>
            <a:lvl1pPr eaLnBrk="1">
              <a:lnSpc>
                <a:spcPct val="93000"/>
              </a:lnSpc>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000000"/>
                </a:solidFill>
                <a:latin typeface="Times New Roman" pitchFamily="16" charset="0"/>
                <a:ea typeface="DejaVu Sans" pitchFamily="32" charset="0"/>
                <a:cs typeface="DejaVu Sans" pitchFamily="32" charset="0"/>
              </a:defRPr>
            </a:lvl1pPr>
          </a:lstStyle>
          <a:p>
            <a:pPr>
              <a:defRPr/>
            </a:pPr>
            <a:endParaRPr lang="en-US" altLang="nl-NL"/>
          </a:p>
        </p:txBody>
      </p:sp>
      <p:sp>
        <p:nvSpPr>
          <p:cNvPr id="2055" name="Rectangle 7"/>
          <p:cNvSpPr>
            <a:spLocks noGrp="1" noChangeArrowheads="1"/>
          </p:cNvSpPr>
          <p:nvPr>
            <p:ph type="sldNum"/>
          </p:nvPr>
        </p:nvSpPr>
        <p:spPr bwMode="auto">
          <a:xfrm>
            <a:off x="4398963" y="9555163"/>
            <a:ext cx="3370262" cy="5000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bodyPr>
          <a:lstStyle>
            <a:lvl1pPr algn="r" eaLnBrk="1">
              <a:lnSpc>
                <a:spcPct val="93000"/>
              </a:lnSpc>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000000"/>
                </a:solidFill>
                <a:latin typeface="Times New Roman" panose="02020603050405020304" pitchFamily="18" charset="0"/>
                <a:ea typeface="DejaVu Sans" pitchFamily="32" charset="0"/>
                <a:cs typeface="DejaVu Sans" pitchFamily="32" charset="0"/>
              </a:defRPr>
            </a:lvl1pPr>
          </a:lstStyle>
          <a:p>
            <a:pPr>
              <a:defRPr/>
            </a:pPr>
            <a:fld id="{BB51D97E-2831-436A-89C4-3CC1FD83FC3D}" type="slidenum">
              <a:rPr lang="en-US" altLang="nl-NL"/>
              <a:pPr>
                <a:defRPr/>
              </a:pPr>
              <a:t>‹nr.›</a:t>
            </a:fld>
            <a:endParaRPr lang="en-US" altLang="nl-NL"/>
          </a:p>
        </p:txBody>
      </p:sp>
    </p:spTree>
    <p:extLst>
      <p:ext uri="{BB962C8B-B14F-4D97-AF65-F5344CB8AC3E}">
        <p14:creationId xmlns:p14="http://schemas.microsoft.com/office/powerpoint/2010/main" val="1372436705"/>
      </p:ext>
    </p:extLst>
  </p:cSld>
  <p:clrMap bg1="lt1" tx1="dk1" bg2="lt2" tx2="dk2" accent1="accent1" accent2="accent2" accent3="accent3" accent4="accent4" accent5="accent5" accent6="accent6" hlink="hlink" folHlink="folHlink"/>
  <p:notesStyle>
    <a:lvl1pPr algn="l" defTabSz="457200"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itchFamily="16" charset="0"/>
        <a:ea typeface="+mn-ea"/>
        <a:cs typeface="+mn-cs"/>
      </a:defRPr>
    </a:lvl1pPr>
    <a:lvl2pPr marL="742950" indent="-285750" algn="l" defTabSz="457200"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itchFamily="16" charset="0"/>
        <a:ea typeface="+mn-ea"/>
        <a:cs typeface="+mn-cs"/>
      </a:defRPr>
    </a:lvl2pPr>
    <a:lvl3pPr marL="1143000" indent="-228600" algn="l" defTabSz="457200"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itchFamily="16" charset="0"/>
        <a:ea typeface="+mn-ea"/>
        <a:cs typeface="+mn-cs"/>
      </a:defRPr>
    </a:lvl3pPr>
    <a:lvl4pPr marL="1600200" indent="-228600" algn="l" defTabSz="457200"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itchFamily="16" charset="0"/>
        <a:ea typeface="+mn-ea"/>
        <a:cs typeface="+mn-cs"/>
      </a:defRPr>
    </a:lvl4pPr>
    <a:lvl5pPr marL="2057400" indent="-228600" algn="l" defTabSz="457200"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itchFamily="16"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p:nvPr>
        </p:nvSpPr>
        <p:spPr/>
        <p:txBody>
          <a:bodyPr/>
          <a:lstStyle/>
          <a:p>
            <a:pPr>
              <a:defRPr/>
            </a:pPr>
            <a:fld id="{BB51D97E-2831-436A-89C4-3CC1FD83FC3D}" type="slidenum">
              <a:rPr lang="en-US" altLang="nl-NL" smtClean="0"/>
              <a:pPr>
                <a:defRPr/>
              </a:pPr>
              <a:t>3</a:t>
            </a:fld>
            <a:endParaRPr lang="en-US" altLang="nl-NL"/>
          </a:p>
        </p:txBody>
      </p:sp>
    </p:spTree>
    <p:extLst>
      <p:ext uri="{BB962C8B-B14F-4D97-AF65-F5344CB8AC3E}">
        <p14:creationId xmlns:p14="http://schemas.microsoft.com/office/powerpoint/2010/main" val="7733310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err="1"/>
              <a:t>Decorators</a:t>
            </a:r>
            <a:endParaRPr lang="nl-NL" dirty="0"/>
          </a:p>
        </p:txBody>
      </p:sp>
      <p:sp>
        <p:nvSpPr>
          <p:cNvPr id="4" name="Tijdelijke aanduiding voor dianummer 3"/>
          <p:cNvSpPr>
            <a:spLocks noGrp="1"/>
          </p:cNvSpPr>
          <p:nvPr>
            <p:ph type="sldNum"/>
          </p:nvPr>
        </p:nvSpPr>
        <p:spPr/>
        <p:txBody>
          <a:bodyPr/>
          <a:lstStyle/>
          <a:p>
            <a:pPr>
              <a:defRPr/>
            </a:pPr>
            <a:fld id="{BB51D97E-2831-436A-89C4-3CC1FD83FC3D}" type="slidenum">
              <a:rPr lang="en-US" altLang="nl-NL" smtClean="0"/>
              <a:pPr>
                <a:defRPr/>
              </a:pPr>
              <a:t>34</a:t>
            </a:fld>
            <a:endParaRPr lang="en-US" altLang="nl-NL"/>
          </a:p>
        </p:txBody>
      </p:sp>
    </p:spTree>
    <p:extLst>
      <p:ext uri="{BB962C8B-B14F-4D97-AF65-F5344CB8AC3E}">
        <p14:creationId xmlns:p14="http://schemas.microsoft.com/office/powerpoint/2010/main" val="16515982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err="1"/>
              <a:t>Decorators</a:t>
            </a:r>
            <a:endParaRPr lang="nl-NL" dirty="0"/>
          </a:p>
        </p:txBody>
      </p:sp>
      <p:sp>
        <p:nvSpPr>
          <p:cNvPr id="4" name="Tijdelijke aanduiding voor dianummer 3"/>
          <p:cNvSpPr>
            <a:spLocks noGrp="1"/>
          </p:cNvSpPr>
          <p:nvPr>
            <p:ph type="sldNum"/>
          </p:nvPr>
        </p:nvSpPr>
        <p:spPr/>
        <p:txBody>
          <a:bodyPr/>
          <a:lstStyle/>
          <a:p>
            <a:pPr>
              <a:defRPr/>
            </a:pPr>
            <a:fld id="{BB51D97E-2831-436A-89C4-3CC1FD83FC3D}" type="slidenum">
              <a:rPr lang="en-US" altLang="nl-NL" smtClean="0"/>
              <a:pPr>
                <a:defRPr/>
              </a:pPr>
              <a:t>36</a:t>
            </a:fld>
            <a:endParaRPr lang="en-US" altLang="nl-NL"/>
          </a:p>
        </p:txBody>
      </p:sp>
    </p:spTree>
    <p:extLst>
      <p:ext uri="{BB962C8B-B14F-4D97-AF65-F5344CB8AC3E}">
        <p14:creationId xmlns:p14="http://schemas.microsoft.com/office/powerpoint/2010/main" val="35778847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err="1"/>
              <a:t>Decorators</a:t>
            </a:r>
            <a:endParaRPr lang="nl-NL" dirty="0"/>
          </a:p>
        </p:txBody>
      </p:sp>
      <p:sp>
        <p:nvSpPr>
          <p:cNvPr id="4" name="Tijdelijke aanduiding voor dianummer 3"/>
          <p:cNvSpPr>
            <a:spLocks noGrp="1"/>
          </p:cNvSpPr>
          <p:nvPr>
            <p:ph type="sldNum"/>
          </p:nvPr>
        </p:nvSpPr>
        <p:spPr/>
        <p:txBody>
          <a:bodyPr/>
          <a:lstStyle/>
          <a:p>
            <a:pPr>
              <a:defRPr/>
            </a:pPr>
            <a:fld id="{BB51D97E-2831-436A-89C4-3CC1FD83FC3D}" type="slidenum">
              <a:rPr lang="en-US" altLang="nl-NL" smtClean="0"/>
              <a:pPr>
                <a:defRPr/>
              </a:pPr>
              <a:t>37</a:t>
            </a:fld>
            <a:endParaRPr lang="en-US" altLang="nl-NL"/>
          </a:p>
        </p:txBody>
      </p:sp>
    </p:spTree>
    <p:extLst>
      <p:ext uri="{BB962C8B-B14F-4D97-AF65-F5344CB8AC3E}">
        <p14:creationId xmlns:p14="http://schemas.microsoft.com/office/powerpoint/2010/main" val="12385945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De trainer kan dit voorbeeld gebruiken om uit te werken in code. Hierin komt van alles terug:</a:t>
            </a:r>
          </a:p>
          <a:p>
            <a:endParaRPr lang="nl-NL" dirty="0"/>
          </a:p>
          <a:p>
            <a:pPr marL="228600" indent="-228600">
              <a:buAutoNum type="arabicPeriod"/>
            </a:pPr>
            <a:r>
              <a:rPr lang="nl-NL" dirty="0"/>
              <a:t>Klassen</a:t>
            </a:r>
          </a:p>
          <a:p>
            <a:pPr marL="228600" indent="-228600">
              <a:buAutoNum type="arabicPeriod"/>
            </a:pPr>
            <a:r>
              <a:rPr lang="nl-NL" dirty="0"/>
              <a:t>Overerving</a:t>
            </a:r>
          </a:p>
          <a:p>
            <a:pPr marL="228600" indent="-228600">
              <a:buAutoNum type="arabicPeriod"/>
            </a:pPr>
            <a:r>
              <a:rPr lang="nl-NL" dirty="0"/>
              <a:t>Associaties met andere klassen. </a:t>
            </a:r>
          </a:p>
          <a:p>
            <a:pPr marL="228600" indent="-228600">
              <a:buAutoNum type="arabicPeriod"/>
            </a:pPr>
            <a:endParaRPr lang="nl-NL" dirty="0"/>
          </a:p>
          <a:p>
            <a:pPr marL="0" indent="0">
              <a:buNone/>
            </a:pPr>
            <a:r>
              <a:rPr lang="nl-NL" dirty="0"/>
              <a:t>Met behulp van dit voorbeeld wordt alles geoefend. </a:t>
            </a:r>
          </a:p>
          <a:p>
            <a:pPr marL="228600" indent="-228600">
              <a:buAutoNum type="arabicPeriod"/>
            </a:pPr>
            <a:endParaRPr lang="nl-NL" dirty="0"/>
          </a:p>
          <a:p>
            <a:pPr marL="228600" indent="-228600">
              <a:buAutoNum type="arabicPeriod"/>
            </a:pPr>
            <a:endParaRPr lang="nl-NL" dirty="0"/>
          </a:p>
        </p:txBody>
      </p:sp>
      <p:sp>
        <p:nvSpPr>
          <p:cNvPr id="4" name="Tijdelijke aanduiding voor dianummer 3"/>
          <p:cNvSpPr>
            <a:spLocks noGrp="1"/>
          </p:cNvSpPr>
          <p:nvPr>
            <p:ph type="sldNum"/>
          </p:nvPr>
        </p:nvSpPr>
        <p:spPr/>
        <p:txBody>
          <a:bodyPr/>
          <a:lstStyle/>
          <a:p>
            <a:pPr>
              <a:defRPr/>
            </a:pPr>
            <a:fld id="{BB51D97E-2831-436A-89C4-3CC1FD83FC3D}" type="slidenum">
              <a:rPr lang="en-US" altLang="nl-NL" smtClean="0"/>
              <a:pPr>
                <a:defRPr/>
              </a:pPr>
              <a:t>46</a:t>
            </a:fld>
            <a:endParaRPr lang="en-US" altLang="nl-NL"/>
          </a:p>
        </p:txBody>
      </p:sp>
    </p:spTree>
    <p:extLst>
      <p:ext uri="{BB962C8B-B14F-4D97-AF65-F5344CB8AC3E}">
        <p14:creationId xmlns:p14="http://schemas.microsoft.com/office/powerpoint/2010/main" val="25865569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p:nvPr>
        </p:nvSpPr>
        <p:spPr/>
        <p:txBody>
          <a:bodyPr/>
          <a:lstStyle/>
          <a:p>
            <a:pPr>
              <a:defRPr/>
            </a:pPr>
            <a:fld id="{BB51D97E-2831-436A-89C4-3CC1FD83FC3D}" type="slidenum">
              <a:rPr lang="en-US" altLang="nl-NL" smtClean="0"/>
              <a:pPr>
                <a:defRPr/>
              </a:pPr>
              <a:t>71</a:t>
            </a:fld>
            <a:endParaRPr lang="en-US" altLang="nl-NL"/>
          </a:p>
        </p:txBody>
      </p:sp>
    </p:spTree>
    <p:extLst>
      <p:ext uri="{BB962C8B-B14F-4D97-AF65-F5344CB8AC3E}">
        <p14:creationId xmlns:p14="http://schemas.microsoft.com/office/powerpoint/2010/main" val="21042083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p:nvPr>
        </p:nvSpPr>
        <p:spPr/>
        <p:txBody>
          <a:bodyPr/>
          <a:lstStyle/>
          <a:p>
            <a:pPr>
              <a:defRPr/>
            </a:pPr>
            <a:fld id="{BB51D97E-2831-436A-89C4-3CC1FD83FC3D}" type="slidenum">
              <a:rPr lang="en-US" altLang="nl-NL" smtClean="0"/>
              <a:pPr>
                <a:defRPr/>
              </a:pPr>
              <a:t>78</a:t>
            </a:fld>
            <a:endParaRPr lang="en-US" altLang="nl-NL"/>
          </a:p>
        </p:txBody>
      </p:sp>
    </p:spTree>
    <p:extLst>
      <p:ext uri="{BB962C8B-B14F-4D97-AF65-F5344CB8AC3E}">
        <p14:creationId xmlns:p14="http://schemas.microsoft.com/office/powerpoint/2010/main" val="38622801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457200" rtl="0" eaLnBrk="0" fontAlgn="base" latinLnBrk="0" hangingPunct="0">
              <a:lnSpc>
                <a:spcPct val="100000"/>
              </a:lnSpc>
              <a:spcBef>
                <a:spcPct val="30000"/>
              </a:spcBef>
              <a:spcAft>
                <a:spcPct val="0"/>
              </a:spcAft>
              <a:buClr>
                <a:srgbClr val="000000"/>
              </a:buClr>
              <a:buSzPct val="100000"/>
              <a:buFont typeface="Times New Roman" panose="02020603050405020304" pitchFamily="18" charset="0"/>
              <a:buNone/>
              <a:tabLst/>
              <a:defRPr/>
            </a:pPr>
            <a:r>
              <a:rPr lang="nl-NL" dirty="0"/>
              <a:t>Python Enhancement </a:t>
            </a:r>
            <a:r>
              <a:rPr lang="nl-NL" dirty="0" err="1"/>
              <a:t>Proposals</a:t>
            </a:r>
            <a:r>
              <a:rPr lang="nl-NL" dirty="0"/>
              <a:t> (</a:t>
            </a:r>
            <a:r>
              <a:rPr lang="nl-NL" dirty="0" err="1"/>
              <a:t>PEPs</a:t>
            </a:r>
            <a:r>
              <a:rPr lang="nl-NL" dirty="0"/>
              <a:t>)</a:t>
            </a:r>
          </a:p>
          <a:p>
            <a:endParaRPr lang="nl-NL" dirty="0"/>
          </a:p>
        </p:txBody>
      </p:sp>
      <p:sp>
        <p:nvSpPr>
          <p:cNvPr id="4" name="Tijdelijke aanduiding voor dianummer 3"/>
          <p:cNvSpPr>
            <a:spLocks noGrp="1"/>
          </p:cNvSpPr>
          <p:nvPr>
            <p:ph type="sldNum"/>
          </p:nvPr>
        </p:nvSpPr>
        <p:spPr/>
        <p:txBody>
          <a:bodyPr/>
          <a:lstStyle/>
          <a:p>
            <a:pPr>
              <a:defRPr/>
            </a:pPr>
            <a:fld id="{BB51D97E-2831-436A-89C4-3CC1FD83FC3D}" type="slidenum">
              <a:rPr lang="en-US" altLang="nl-NL" smtClean="0"/>
              <a:pPr>
                <a:defRPr/>
              </a:pPr>
              <a:t>107</a:t>
            </a:fld>
            <a:endParaRPr lang="en-US" altLang="nl-NL"/>
          </a:p>
        </p:txBody>
      </p:sp>
    </p:spTree>
    <p:extLst>
      <p:ext uri="{BB962C8B-B14F-4D97-AF65-F5344CB8AC3E}">
        <p14:creationId xmlns:p14="http://schemas.microsoft.com/office/powerpoint/2010/main" val="607360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5_Titel en objec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a:t>Klik om de stijl te bewerken</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6_Titel en object">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94053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p>
        </p:txBody>
      </p:sp>
      <p:sp>
        <p:nvSpPr>
          <p:cNvPr id="3" name="Tijdelijke aanduiding voor inhoud 2"/>
          <p:cNvSpPr>
            <a:spLocks noGrp="1"/>
          </p:cNvSpPr>
          <p:nvPr>
            <p:ph idx="1"/>
          </p:nvPr>
        </p:nvSpPr>
        <p:spPr>
          <a:xfrm>
            <a:off x="575817" y="2012414"/>
            <a:ext cx="8928990" cy="5439831"/>
          </a:xfrm>
        </p:spPr>
        <p:txBody>
          <a:bodyPr>
            <a:noAutofit/>
          </a:bodyPr>
          <a:lstStyle>
            <a:lvl1pPr>
              <a:defRPr sz="2000"/>
            </a:lvl1pPr>
            <a:lvl2pPr>
              <a:defRPr sz="1800"/>
            </a:lvl2pPr>
            <a:lvl3pPr>
              <a:defRPr sz="1600"/>
            </a:lvl3pPr>
            <a:lvl4pPr>
              <a:defRPr sz="1400"/>
            </a:lvl4pPr>
            <a:lvl5pPr>
              <a:defRPr sz="1400"/>
            </a:lvl5pPr>
          </a:lstStyle>
          <a:p>
            <a:pPr lvl="0"/>
            <a:r>
              <a:rPr lang="nl-NL" dirty="0"/>
              <a:t>Klik om de modelstijlen te bewerken</a:t>
            </a:r>
          </a:p>
          <a:p>
            <a:pPr lvl="1"/>
            <a:r>
              <a:rPr lang="nl-NL" dirty="0"/>
              <a:t>Tweede niveau</a:t>
            </a:r>
          </a:p>
          <a:p>
            <a:pPr lvl="2"/>
            <a:r>
              <a:rPr lang="nl-NL" dirty="0"/>
              <a:t>Derde niveau</a:t>
            </a:r>
          </a:p>
          <a:p>
            <a:pPr lvl="3"/>
            <a:r>
              <a:rPr lang="nl-NL" dirty="0"/>
              <a:t>Vierde niveau</a:t>
            </a:r>
          </a:p>
          <a:p>
            <a:pPr lvl="4"/>
            <a:r>
              <a:rPr lang="nl-NL" dirty="0"/>
              <a:t>Vijfde niveau</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el en object">
    <p:spTree>
      <p:nvGrpSpPr>
        <p:cNvPr id="1" name=""/>
        <p:cNvGrpSpPr/>
        <p:nvPr/>
      </p:nvGrpSpPr>
      <p:grpSpPr>
        <a:xfrm>
          <a:off x="0" y="0"/>
          <a:ext cx="0" cy="0"/>
          <a:chOff x="0" y="0"/>
          <a:chExt cx="0" cy="0"/>
        </a:xfrm>
      </p:grpSpPr>
      <p:sp>
        <p:nvSpPr>
          <p:cNvPr id="2" name="Titel 1"/>
          <p:cNvSpPr>
            <a:spLocks noGrp="1"/>
          </p:cNvSpPr>
          <p:nvPr>
            <p:ph type="title"/>
          </p:nvPr>
        </p:nvSpPr>
        <p:spPr>
          <a:xfrm>
            <a:off x="575816" y="402483"/>
            <a:ext cx="8928991" cy="1461188"/>
          </a:xfrm>
        </p:spPr>
        <p:txBody>
          <a:bodyPr/>
          <a:lstStyle/>
          <a:p>
            <a:r>
              <a:rPr lang="nl-NL" dirty="0"/>
              <a:t>Klik om de stijl te bewerken</a:t>
            </a:r>
          </a:p>
        </p:txBody>
      </p:sp>
      <p:sp>
        <p:nvSpPr>
          <p:cNvPr id="3" name="Tijdelijke aanduiding voor inhoud 2"/>
          <p:cNvSpPr>
            <a:spLocks noGrp="1"/>
          </p:cNvSpPr>
          <p:nvPr>
            <p:ph idx="1"/>
          </p:nvPr>
        </p:nvSpPr>
        <p:spPr>
          <a:xfrm>
            <a:off x="575817" y="2012414"/>
            <a:ext cx="8928990" cy="4215695"/>
          </a:xfrm>
        </p:spPr>
        <p:txBody>
          <a:bodyPr>
            <a:noAutofit/>
          </a:bodyPr>
          <a:lstStyle>
            <a:lvl1pPr>
              <a:defRPr sz="2000"/>
            </a:lvl1pPr>
            <a:lvl2pPr>
              <a:defRPr sz="1800"/>
            </a:lvl2pPr>
            <a:lvl3pPr>
              <a:defRPr sz="1600"/>
            </a:lvl3pPr>
            <a:lvl4pPr>
              <a:defRPr sz="1400"/>
            </a:lvl4pPr>
            <a:lvl5pPr>
              <a:defRPr sz="1400"/>
            </a:lvl5pPr>
          </a:lstStyle>
          <a:p>
            <a:pPr lvl="0"/>
            <a:r>
              <a:rPr lang="nl-NL" dirty="0"/>
              <a:t>Klik om de modelstijlen te bewerken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6" name="Tijdelijke aanduiding voor tekst 5">
            <a:extLst>
              <a:ext uri="{FF2B5EF4-FFF2-40B4-BE49-F238E27FC236}">
                <a16:creationId xmlns:a16="http://schemas.microsoft.com/office/drawing/2014/main" id="{53301CB4-3852-F643-A3EC-0B10D6E0E688}"/>
              </a:ext>
            </a:extLst>
          </p:cNvPr>
          <p:cNvSpPr>
            <a:spLocks noGrp="1"/>
          </p:cNvSpPr>
          <p:nvPr>
            <p:ph type="body" sz="quarter" idx="10"/>
          </p:nvPr>
        </p:nvSpPr>
        <p:spPr>
          <a:xfrm>
            <a:off x="575816" y="5965699"/>
            <a:ext cx="8928991" cy="1323439"/>
          </a:xfrm>
          <a:solidFill>
            <a:schemeClr val="bg1">
              <a:lumMod val="85000"/>
            </a:schemeClr>
          </a:solidFill>
          <a:ln>
            <a:solidFill>
              <a:schemeClr val="tx1">
                <a:lumMod val="75000"/>
                <a:lumOff val="25000"/>
              </a:schemeClr>
            </a:solidFill>
          </a:ln>
          <a:effectLst>
            <a:outerShdw blurRad="50800" dist="38100" dir="2700000" algn="tl" rotWithShape="0">
              <a:prstClr val="black">
                <a:alpha val="40000"/>
              </a:prstClr>
            </a:outerShdw>
          </a:effectLst>
        </p:spPr>
        <p:txBody>
          <a:bodyPr wrap="square" anchor="b" anchorCtr="0">
            <a:spAutoFit/>
          </a:bodyPr>
          <a:lstStyle>
            <a:lvl1pPr marL="0" indent="0">
              <a:lnSpc>
                <a:spcPct val="100000"/>
              </a:lnSpc>
              <a:spcBef>
                <a:spcPts val="0"/>
              </a:spcBef>
              <a:buNone/>
              <a:defRPr sz="1600" b="1">
                <a:latin typeface="Menlo" panose="020B0609030804020204" pitchFamily="49" charset="0"/>
                <a:ea typeface="Menlo" panose="020B0609030804020204" pitchFamily="49" charset="0"/>
                <a:cs typeface="Menlo" panose="020B0609030804020204" pitchFamily="49" charset="0"/>
              </a:defRPr>
            </a:lvl1pPr>
          </a:lstStyle>
          <a:p>
            <a:r>
              <a:rPr lang="nl-NL" dirty="0"/>
              <a:t>Tekststijl van het model bewerken
Tweede niveau
Derde niveau
Vierde niveau
Vijfde niveau</a:t>
            </a:r>
          </a:p>
        </p:txBody>
      </p:sp>
    </p:spTree>
    <p:extLst>
      <p:ext uri="{BB962C8B-B14F-4D97-AF65-F5344CB8AC3E}">
        <p14:creationId xmlns:p14="http://schemas.microsoft.com/office/powerpoint/2010/main" val="19493599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2_Titel en object">
    <p:spTree>
      <p:nvGrpSpPr>
        <p:cNvPr id="1" name=""/>
        <p:cNvGrpSpPr/>
        <p:nvPr/>
      </p:nvGrpSpPr>
      <p:grpSpPr>
        <a:xfrm>
          <a:off x="0" y="0"/>
          <a:ext cx="0" cy="0"/>
          <a:chOff x="0" y="0"/>
          <a:chExt cx="0" cy="0"/>
        </a:xfrm>
      </p:grpSpPr>
      <p:sp>
        <p:nvSpPr>
          <p:cNvPr id="2" name="Titel 1"/>
          <p:cNvSpPr>
            <a:spLocks noGrp="1"/>
          </p:cNvSpPr>
          <p:nvPr>
            <p:ph type="title"/>
          </p:nvPr>
        </p:nvSpPr>
        <p:spPr>
          <a:xfrm>
            <a:off x="1943967" y="402483"/>
            <a:ext cx="7560839" cy="1461188"/>
          </a:xfrm>
        </p:spPr>
        <p:txBody>
          <a:bodyPr/>
          <a:lstStyle/>
          <a:p>
            <a:r>
              <a:rPr lang="nl-NL" dirty="0"/>
              <a:t>Klik om de stijl te bewerken</a:t>
            </a:r>
          </a:p>
        </p:txBody>
      </p:sp>
      <p:sp>
        <p:nvSpPr>
          <p:cNvPr id="3" name="Tijdelijke aanduiding voor inhoud 2"/>
          <p:cNvSpPr>
            <a:spLocks noGrp="1"/>
          </p:cNvSpPr>
          <p:nvPr>
            <p:ph idx="1"/>
          </p:nvPr>
        </p:nvSpPr>
        <p:spPr>
          <a:xfrm>
            <a:off x="575816" y="2012414"/>
            <a:ext cx="8928991" cy="5439831"/>
          </a:xfrm>
        </p:spPr>
        <p:txBody>
          <a:bodyPr>
            <a:noAutofit/>
          </a:bodyPr>
          <a:lstStyle>
            <a:lvl1pPr>
              <a:defRPr sz="2000"/>
            </a:lvl1pPr>
            <a:lvl2pPr>
              <a:defRPr sz="1800"/>
            </a:lvl2pPr>
            <a:lvl3pPr>
              <a:defRPr sz="1600"/>
            </a:lvl3pPr>
            <a:lvl4pPr>
              <a:defRPr sz="1400"/>
            </a:lvl4pPr>
            <a:lvl5pPr>
              <a:defRPr sz="1400"/>
            </a:lvl5pPr>
          </a:lstStyle>
          <a:p>
            <a:pPr lvl="0"/>
            <a:r>
              <a:rPr lang="nl-NL" dirty="0"/>
              <a:t>Klik om de modelstijlen te bewerken</a:t>
            </a:r>
          </a:p>
          <a:p>
            <a:pPr lvl="1"/>
            <a:r>
              <a:rPr lang="nl-NL" dirty="0"/>
              <a:t>Tweede niveau</a:t>
            </a:r>
          </a:p>
          <a:p>
            <a:pPr lvl="2"/>
            <a:r>
              <a:rPr lang="nl-NL" dirty="0"/>
              <a:t>Derde niveau</a:t>
            </a:r>
          </a:p>
          <a:p>
            <a:pPr lvl="3"/>
            <a:r>
              <a:rPr lang="nl-NL" dirty="0"/>
              <a:t>Vierde niveau</a:t>
            </a:r>
          </a:p>
          <a:p>
            <a:pPr lvl="4"/>
            <a:r>
              <a:rPr lang="nl-NL" dirty="0"/>
              <a:t>Vijfde niveau</a:t>
            </a:r>
          </a:p>
        </p:txBody>
      </p:sp>
      <p:pic>
        <p:nvPicPr>
          <p:cNvPr id="5" name="Afbeelding 4">
            <a:extLst>
              <a:ext uri="{FF2B5EF4-FFF2-40B4-BE49-F238E27FC236}">
                <a16:creationId xmlns:a16="http://schemas.microsoft.com/office/drawing/2014/main" id="{80578D63-4F6C-D144-86C8-5D615C93EEBB}"/>
              </a:ext>
            </a:extLst>
          </p:cNvPr>
          <p:cNvPicPr>
            <a:picLocks noChangeAspect="1"/>
          </p:cNvPicPr>
          <p:nvPr userDrawn="1"/>
        </p:nvPicPr>
        <p:blipFill>
          <a:blip r:embed="rId2"/>
          <a:stretch>
            <a:fillRect/>
          </a:stretch>
        </p:blipFill>
        <p:spPr>
          <a:xfrm>
            <a:off x="359792" y="438292"/>
            <a:ext cx="1440160" cy="1389570"/>
          </a:xfrm>
          <a:prstGeom prst="rect">
            <a:avLst/>
          </a:prstGeom>
        </p:spPr>
      </p:pic>
    </p:spTree>
    <p:extLst>
      <p:ext uri="{BB962C8B-B14F-4D97-AF65-F5344CB8AC3E}">
        <p14:creationId xmlns:p14="http://schemas.microsoft.com/office/powerpoint/2010/main" val="30349794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Titel en tekst/afbeelding">
    <p:spTree>
      <p:nvGrpSpPr>
        <p:cNvPr id="1" name=""/>
        <p:cNvGrpSpPr/>
        <p:nvPr/>
      </p:nvGrpSpPr>
      <p:grpSpPr>
        <a:xfrm>
          <a:off x="0" y="0"/>
          <a:ext cx="0" cy="0"/>
          <a:chOff x="0" y="0"/>
          <a:chExt cx="0" cy="0"/>
        </a:xfrm>
      </p:grpSpPr>
      <p:sp>
        <p:nvSpPr>
          <p:cNvPr id="3" name="Tijdelijke aanduiding voor inhoud 2"/>
          <p:cNvSpPr>
            <a:spLocks noGrp="1"/>
          </p:cNvSpPr>
          <p:nvPr>
            <p:ph idx="1"/>
          </p:nvPr>
        </p:nvSpPr>
        <p:spPr>
          <a:xfrm>
            <a:off x="579311" y="2067383"/>
            <a:ext cx="8928991" cy="4952814"/>
          </a:xfrm>
        </p:spPr>
        <p:txBody>
          <a:bodyPr>
            <a:noAutofit/>
          </a:bodyPr>
          <a:lstStyle>
            <a:lvl1pPr>
              <a:defRPr sz="2000">
                <a:latin typeface="+mn-lt"/>
                <a:ea typeface="Verdana" panose="020B0604030504040204" pitchFamily="34" charset="0"/>
                <a:cs typeface="Verdana" panose="020B0604030504040204" pitchFamily="34" charset="0"/>
              </a:defRPr>
            </a:lvl1pPr>
            <a:lvl2pPr>
              <a:defRPr sz="2000">
                <a:latin typeface="+mn-lt"/>
                <a:ea typeface="Verdana" panose="020B0604030504040204" pitchFamily="34" charset="0"/>
                <a:cs typeface="Verdana" panose="020B0604030504040204" pitchFamily="34" charset="0"/>
              </a:defRPr>
            </a:lvl2pPr>
            <a:lvl3pPr>
              <a:defRPr sz="1800">
                <a:latin typeface="+mn-lt"/>
                <a:ea typeface="Verdana" panose="020B0604030504040204" pitchFamily="34" charset="0"/>
                <a:cs typeface="Verdana" panose="020B0604030504040204" pitchFamily="34" charset="0"/>
              </a:defRPr>
            </a:lvl3pPr>
            <a:lvl4pPr>
              <a:defRPr sz="1400">
                <a:latin typeface="+mn-lt"/>
                <a:ea typeface="Verdana" panose="020B0604030504040204" pitchFamily="34" charset="0"/>
                <a:cs typeface="Verdana" panose="020B0604030504040204" pitchFamily="34" charset="0"/>
              </a:defRPr>
            </a:lvl4pPr>
            <a:lvl5pPr>
              <a:defRPr sz="1400">
                <a:latin typeface="+mn-lt"/>
                <a:ea typeface="Verdana" panose="020B0604030504040204" pitchFamily="34" charset="0"/>
                <a:cs typeface="Verdana" panose="020B0604030504040204" pitchFamily="34" charset="0"/>
              </a:defRPr>
            </a:lvl5pPr>
          </a:lstStyle>
          <a:p>
            <a:pPr lvl="0"/>
            <a:r>
              <a:rPr lang="nl-NL" dirty="0"/>
              <a:t>Tekststijl van het model bewerken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12" name="Titel 11"/>
          <p:cNvSpPr>
            <a:spLocks noGrp="1"/>
          </p:cNvSpPr>
          <p:nvPr>
            <p:ph type="title" hasCustomPrompt="1"/>
          </p:nvPr>
        </p:nvSpPr>
        <p:spPr/>
        <p:txBody>
          <a:bodyPr/>
          <a:lstStyle>
            <a:lvl1pPr>
              <a:defRPr/>
            </a:lvl1pPr>
          </a:lstStyle>
          <a:p>
            <a:r>
              <a:rPr lang="nl-NL" dirty="0"/>
              <a:t>Titel van je slide</a:t>
            </a:r>
          </a:p>
        </p:txBody>
      </p:sp>
      <p:sp>
        <p:nvSpPr>
          <p:cNvPr id="14" name="Tijdelijke aanduiding voor dianummer 5"/>
          <p:cNvSpPr>
            <a:spLocks noGrp="1"/>
          </p:cNvSpPr>
          <p:nvPr>
            <p:ph type="sldNum" sz="quarter" idx="4"/>
          </p:nvPr>
        </p:nvSpPr>
        <p:spPr>
          <a:xfrm>
            <a:off x="7707990" y="7095430"/>
            <a:ext cx="2268141" cy="346218"/>
          </a:xfrm>
          <a:prstGeom prst="rect">
            <a:avLst/>
          </a:prstGeom>
        </p:spPr>
        <p:txBody>
          <a:bodyPr vert="horz" lIns="91440" tIns="45720" rIns="91440" bIns="45720" rtlCol="0" anchor="ctr"/>
          <a:lstStyle>
            <a:lvl1pPr algn="r">
              <a:defRPr sz="992">
                <a:solidFill>
                  <a:srgbClr val="AE0D24"/>
                </a:solidFill>
                <a:latin typeface="Verdana" panose="020B0604030504040204" pitchFamily="34" charset="0"/>
                <a:ea typeface="Verdana" panose="020B0604030504040204" pitchFamily="34" charset="0"/>
                <a:cs typeface="Verdana" panose="020B0604030504040204" pitchFamily="34" charset="0"/>
              </a:defRPr>
            </a:lvl1pPr>
          </a:lstStyle>
          <a:p>
            <a:fld id="{1181F1E3-57B7-48A5-BF9B-ED6E736CC525}" type="slidenum">
              <a:rPr lang="nl-NL" smtClean="0"/>
              <a:pPr/>
              <a:t>‹nr.›</a:t>
            </a:fld>
            <a:endParaRPr lang="nl-NL" dirty="0"/>
          </a:p>
        </p:txBody>
      </p:sp>
      <p:sp>
        <p:nvSpPr>
          <p:cNvPr id="15" name="Tijdelijke aanduiding voor voettekst 4"/>
          <p:cNvSpPr>
            <a:spLocks noGrp="1"/>
          </p:cNvSpPr>
          <p:nvPr>
            <p:ph type="ftr" sz="quarter" idx="3"/>
          </p:nvPr>
        </p:nvSpPr>
        <p:spPr>
          <a:xfrm>
            <a:off x="3339207" y="7096574"/>
            <a:ext cx="3402211" cy="353484"/>
          </a:xfrm>
          <a:prstGeom prst="rect">
            <a:avLst/>
          </a:prstGeom>
        </p:spPr>
        <p:txBody>
          <a:bodyPr vert="horz" lIns="91440" tIns="45720" rIns="91440" bIns="45720" rtlCol="0" anchor="ctr"/>
          <a:lstStyle>
            <a:lvl1pPr algn="ctr">
              <a:defRPr sz="992">
                <a:solidFill>
                  <a:srgbClr val="AE0D24"/>
                </a:solidFill>
                <a:latin typeface="Verdana" panose="020B0604030504040204" pitchFamily="34" charset="0"/>
                <a:ea typeface="Verdana" panose="020B0604030504040204" pitchFamily="34" charset="0"/>
                <a:cs typeface="Verdana" panose="020B0604030504040204" pitchFamily="34" charset="0"/>
              </a:defRPr>
            </a:lvl1pPr>
          </a:lstStyle>
          <a:p>
            <a:r>
              <a:rPr lang="nl-NL" dirty="0"/>
              <a:t>Eventuele voettekst</a:t>
            </a:r>
          </a:p>
        </p:txBody>
      </p:sp>
    </p:spTree>
    <p:extLst>
      <p:ext uri="{BB962C8B-B14F-4D97-AF65-F5344CB8AC3E}">
        <p14:creationId xmlns:p14="http://schemas.microsoft.com/office/powerpoint/2010/main" val="3055131781"/>
      </p:ext>
    </p:extLst>
  </p:cSld>
  <p:clrMapOvr>
    <a:masterClrMapping/>
  </p:clrMapOvr>
  <p:transition spd="slow">
    <p:fade/>
  </p:transition>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jdelijke aanduiding voor titel 1"/>
          <p:cNvSpPr>
            <a:spLocks noGrp="1"/>
          </p:cNvSpPr>
          <p:nvPr>
            <p:ph type="title"/>
          </p:nvPr>
        </p:nvSpPr>
        <p:spPr>
          <a:xfrm>
            <a:off x="575816" y="402483"/>
            <a:ext cx="8928991" cy="1461188"/>
          </a:xfrm>
          <a:prstGeom prst="rect">
            <a:avLst/>
          </a:prstGeom>
        </p:spPr>
        <p:txBody>
          <a:bodyPr vert="horz" lIns="91440" tIns="45720" rIns="91440" bIns="45720" rtlCol="0" anchor="ctr">
            <a:normAutofit/>
          </a:bodyPr>
          <a:lstStyle/>
          <a:p>
            <a:r>
              <a:rPr lang="nl-NL" dirty="0"/>
              <a:t>Klik om de stijl te bewerken</a:t>
            </a:r>
          </a:p>
        </p:txBody>
      </p:sp>
      <p:sp>
        <p:nvSpPr>
          <p:cNvPr id="3" name="Tijdelijke aanduiding voor tekst 2"/>
          <p:cNvSpPr>
            <a:spLocks noGrp="1"/>
          </p:cNvSpPr>
          <p:nvPr>
            <p:ph type="body" idx="1"/>
          </p:nvPr>
        </p:nvSpPr>
        <p:spPr>
          <a:xfrm>
            <a:off x="579311" y="2067383"/>
            <a:ext cx="8928991" cy="4296209"/>
          </a:xfrm>
          <a:prstGeom prst="rect">
            <a:avLst/>
          </a:prstGeom>
        </p:spPr>
        <p:txBody>
          <a:bodyPr vert="horz" lIns="91440" tIns="45720" rIns="91440" bIns="45720" rtlCol="0">
            <a:noAutofit/>
          </a:bodyPr>
          <a:lstStyle/>
          <a:p>
            <a:pPr lvl="0"/>
            <a:r>
              <a:rPr lang="nl-NL" dirty="0"/>
              <a:t>Klik om de modelstijlen te bewerken</a:t>
            </a:r>
          </a:p>
          <a:p>
            <a:pPr lvl="1"/>
            <a:r>
              <a:rPr lang="nl-NL" dirty="0"/>
              <a:t>Tweede niveau</a:t>
            </a:r>
          </a:p>
          <a:p>
            <a:pPr lvl="2"/>
            <a:r>
              <a:rPr lang="nl-NL" dirty="0"/>
              <a:t>Derde niveau</a:t>
            </a:r>
          </a:p>
          <a:p>
            <a:pPr lvl="3"/>
            <a:r>
              <a:rPr lang="nl-NL" dirty="0"/>
              <a:t>Vierde niveau</a:t>
            </a:r>
          </a:p>
          <a:p>
            <a:pPr lvl="4"/>
            <a:r>
              <a:rPr lang="nl-NL" dirty="0"/>
              <a:t>Vijfde niveau</a:t>
            </a:r>
          </a:p>
        </p:txBody>
      </p:sp>
      <p:pic>
        <p:nvPicPr>
          <p:cNvPr id="5" name="Afbeelding 4"/>
          <p:cNvPicPr>
            <a:picLocks noChangeAspect="1"/>
          </p:cNvPicPr>
          <p:nvPr userDrawn="1"/>
        </p:nvPicPr>
        <p:blipFill>
          <a:blip r:embed="rId8" cstate="print">
            <a:extLst>
              <a:ext uri="{28A0092B-C50C-407E-A947-70E740481C1C}">
                <a14:useLocalDpi xmlns:a14="http://schemas.microsoft.com/office/drawing/2010/main"/>
              </a:ext>
            </a:extLst>
          </a:blip>
          <a:stretch>
            <a:fillRect/>
          </a:stretch>
        </p:blipFill>
        <p:spPr>
          <a:xfrm>
            <a:off x="8280672" y="174325"/>
            <a:ext cx="1655528" cy="456316"/>
          </a:xfrm>
          <a:prstGeom prst="rect">
            <a:avLst/>
          </a:prstGeom>
        </p:spPr>
      </p:pic>
    </p:spTree>
    <p:extLst>
      <p:ext uri="{BB962C8B-B14F-4D97-AF65-F5344CB8AC3E}">
        <p14:creationId xmlns:p14="http://schemas.microsoft.com/office/powerpoint/2010/main" val="1575757768"/>
      </p:ext>
    </p:extLst>
  </p:cSld>
  <p:clrMap bg1="lt1" tx1="dk1" bg2="lt2" tx2="dk2" accent1="accent1" accent2="accent2" accent3="accent3" accent4="accent4" accent5="accent5" accent6="accent6" hlink="hlink" folHlink="folHlink"/>
  <p:sldLayoutIdLst>
    <p:sldLayoutId id="2147483915" r:id="rId1"/>
    <p:sldLayoutId id="2147483918" r:id="rId2"/>
    <p:sldLayoutId id="2147483910" r:id="rId3"/>
    <p:sldLayoutId id="2147483916" r:id="rId4"/>
    <p:sldLayoutId id="2147483917" r:id="rId5"/>
    <p:sldLayoutId id="2147483919" r:id="rId6"/>
  </p:sldLayoutIdLst>
  <p:txStyles>
    <p:titleStyle>
      <a:lvl1pPr algn="l" defTabSz="1007943" rtl="0" eaLnBrk="1" latinLnBrk="0" hangingPunct="1">
        <a:lnSpc>
          <a:spcPct val="90000"/>
        </a:lnSpc>
        <a:spcBef>
          <a:spcPct val="0"/>
        </a:spcBef>
        <a:buNone/>
        <a:defRPr sz="4189" kern="1200">
          <a:solidFill>
            <a:srgbClr val="595959"/>
          </a:solidFill>
          <a:latin typeface="Arial" panose="020B0604020202020204" pitchFamily="34" charset="0"/>
          <a:ea typeface="+mj-ea"/>
          <a:cs typeface="Arial" panose="020B0604020202020204" pitchFamily="34" charset="0"/>
        </a:defRPr>
      </a:lvl1pPr>
    </p:titleStyle>
    <p:bodyStyle>
      <a:lvl1pPr marL="251986" indent="-251986" algn="l" defTabSz="1007943" rtl="0" eaLnBrk="1" latinLnBrk="0" hangingPunct="1">
        <a:lnSpc>
          <a:spcPct val="90000"/>
        </a:lnSpc>
        <a:spcBef>
          <a:spcPts val="1102"/>
        </a:spcBef>
        <a:buFont typeface="Arial" panose="020B0604020202020204" pitchFamily="34" charset="0"/>
        <a:buChar char="•"/>
        <a:defRPr sz="2000" kern="1200">
          <a:solidFill>
            <a:srgbClr val="595959"/>
          </a:solidFill>
          <a:latin typeface="+mn-lt"/>
          <a:ea typeface="+mn-ea"/>
          <a:cs typeface="+mn-cs"/>
        </a:defRPr>
      </a:lvl1pPr>
      <a:lvl2pPr marL="755957" indent="-251986" algn="l" defTabSz="1007943" rtl="0" eaLnBrk="1" latinLnBrk="0" hangingPunct="1">
        <a:lnSpc>
          <a:spcPct val="90000"/>
        </a:lnSpc>
        <a:spcBef>
          <a:spcPts val="551"/>
        </a:spcBef>
        <a:buFont typeface="Arial" panose="020B0604020202020204" pitchFamily="34" charset="0"/>
        <a:buChar char="•"/>
        <a:defRPr sz="2000" kern="1200">
          <a:solidFill>
            <a:srgbClr val="595959"/>
          </a:solidFill>
          <a:latin typeface="+mn-lt"/>
          <a:ea typeface="+mn-ea"/>
          <a:cs typeface="+mn-cs"/>
        </a:defRPr>
      </a:lvl2pPr>
      <a:lvl3pPr marL="1259929" indent="-251986" algn="l" defTabSz="1007943" rtl="0" eaLnBrk="1" latinLnBrk="0" hangingPunct="1">
        <a:lnSpc>
          <a:spcPct val="90000"/>
        </a:lnSpc>
        <a:spcBef>
          <a:spcPts val="551"/>
        </a:spcBef>
        <a:buFont typeface="Arial" panose="020B0604020202020204" pitchFamily="34" charset="0"/>
        <a:buChar char="•"/>
        <a:defRPr sz="1800" kern="1200">
          <a:solidFill>
            <a:srgbClr val="595959"/>
          </a:solidFill>
          <a:latin typeface="+mn-lt"/>
          <a:ea typeface="+mn-ea"/>
          <a:cs typeface="+mn-cs"/>
        </a:defRPr>
      </a:lvl3pPr>
      <a:lvl4pPr marL="1763900" indent="-251986" algn="l" defTabSz="1007943" rtl="0" eaLnBrk="1" latinLnBrk="0" hangingPunct="1">
        <a:lnSpc>
          <a:spcPct val="90000"/>
        </a:lnSpc>
        <a:spcBef>
          <a:spcPts val="551"/>
        </a:spcBef>
        <a:buFont typeface="Arial" panose="020B0604020202020204" pitchFamily="34" charset="0"/>
        <a:buChar char="•"/>
        <a:defRPr sz="1600" kern="1200">
          <a:solidFill>
            <a:srgbClr val="595959"/>
          </a:solidFill>
          <a:latin typeface="+mn-lt"/>
          <a:ea typeface="+mn-ea"/>
          <a:cs typeface="+mn-cs"/>
        </a:defRPr>
      </a:lvl4pPr>
      <a:lvl5pPr marL="2267872" indent="-251986" algn="l" defTabSz="1007943" rtl="0" eaLnBrk="1" latinLnBrk="0" hangingPunct="1">
        <a:lnSpc>
          <a:spcPct val="90000"/>
        </a:lnSpc>
        <a:spcBef>
          <a:spcPts val="551"/>
        </a:spcBef>
        <a:buFont typeface="Arial" panose="020B0604020202020204" pitchFamily="34" charset="0"/>
        <a:buChar char="•"/>
        <a:defRPr sz="1600" kern="1200">
          <a:solidFill>
            <a:srgbClr val="595959"/>
          </a:solidFill>
          <a:latin typeface="+mn-lt"/>
          <a:ea typeface="+mn-ea"/>
          <a:cs typeface="+mn-cs"/>
        </a:defRPr>
      </a:lvl5pPr>
      <a:lvl6pPr marL="2771844" indent="-251986" algn="l" defTabSz="1007943" rtl="0" eaLnBrk="1" latinLnBrk="0" hangingPunct="1">
        <a:lnSpc>
          <a:spcPct val="90000"/>
        </a:lnSpc>
        <a:spcBef>
          <a:spcPts val="551"/>
        </a:spcBef>
        <a:buFont typeface="Arial" panose="020B0604020202020204" pitchFamily="34" charset="0"/>
        <a:buChar char="•"/>
        <a:defRPr sz="1984" kern="1200">
          <a:solidFill>
            <a:schemeClr val="tx1"/>
          </a:solidFill>
          <a:latin typeface="+mn-lt"/>
          <a:ea typeface="+mn-ea"/>
          <a:cs typeface="+mn-cs"/>
        </a:defRPr>
      </a:lvl6pPr>
      <a:lvl7pPr marL="3275815" indent="-251986" algn="l" defTabSz="1007943" rtl="0" eaLnBrk="1" latinLnBrk="0" hangingPunct="1">
        <a:lnSpc>
          <a:spcPct val="90000"/>
        </a:lnSpc>
        <a:spcBef>
          <a:spcPts val="551"/>
        </a:spcBef>
        <a:buFont typeface="Arial" panose="020B0604020202020204" pitchFamily="34" charset="0"/>
        <a:buChar char="•"/>
        <a:defRPr sz="1984" kern="1200">
          <a:solidFill>
            <a:schemeClr val="tx1"/>
          </a:solidFill>
          <a:latin typeface="+mn-lt"/>
          <a:ea typeface="+mn-ea"/>
          <a:cs typeface="+mn-cs"/>
        </a:defRPr>
      </a:lvl7pPr>
      <a:lvl8pPr marL="3779787" indent="-251986" algn="l" defTabSz="1007943" rtl="0" eaLnBrk="1" latinLnBrk="0" hangingPunct="1">
        <a:lnSpc>
          <a:spcPct val="90000"/>
        </a:lnSpc>
        <a:spcBef>
          <a:spcPts val="551"/>
        </a:spcBef>
        <a:buFont typeface="Arial" panose="020B0604020202020204" pitchFamily="34" charset="0"/>
        <a:buChar char="•"/>
        <a:defRPr sz="1984" kern="1200">
          <a:solidFill>
            <a:schemeClr val="tx1"/>
          </a:solidFill>
          <a:latin typeface="+mn-lt"/>
          <a:ea typeface="+mn-ea"/>
          <a:cs typeface="+mn-cs"/>
        </a:defRPr>
      </a:lvl8pPr>
      <a:lvl9pPr marL="4283758" indent="-251986" algn="l" defTabSz="1007943" rtl="0" eaLnBrk="1" latinLnBrk="0" hangingPunct="1">
        <a:lnSpc>
          <a:spcPct val="90000"/>
        </a:lnSpc>
        <a:spcBef>
          <a:spcPts val="551"/>
        </a:spcBef>
        <a:buFont typeface="Arial" panose="020B0604020202020204" pitchFamily="34" charset="0"/>
        <a:buChar char="•"/>
        <a:defRPr sz="1984" kern="1200">
          <a:solidFill>
            <a:schemeClr val="tx1"/>
          </a:solidFill>
          <a:latin typeface="+mn-lt"/>
          <a:ea typeface="+mn-ea"/>
          <a:cs typeface="+mn-cs"/>
        </a:defRPr>
      </a:lvl9pPr>
    </p:bodyStyle>
    <p:otherStyle>
      <a:defPPr>
        <a:defRPr lang="nl-NL"/>
      </a:defPPr>
      <a:lvl1pPr marL="0" algn="l" defTabSz="1007943" rtl="0" eaLnBrk="1" latinLnBrk="0" hangingPunct="1">
        <a:defRPr sz="1984" kern="1200">
          <a:solidFill>
            <a:schemeClr val="tx1"/>
          </a:solidFill>
          <a:latin typeface="+mn-lt"/>
          <a:ea typeface="+mn-ea"/>
          <a:cs typeface="+mn-cs"/>
        </a:defRPr>
      </a:lvl1pPr>
      <a:lvl2pPr marL="503972" algn="l" defTabSz="1007943" rtl="0" eaLnBrk="1" latinLnBrk="0" hangingPunct="1">
        <a:defRPr sz="1984" kern="1200">
          <a:solidFill>
            <a:schemeClr val="tx1"/>
          </a:solidFill>
          <a:latin typeface="+mn-lt"/>
          <a:ea typeface="+mn-ea"/>
          <a:cs typeface="+mn-cs"/>
        </a:defRPr>
      </a:lvl2pPr>
      <a:lvl3pPr marL="1007943" algn="l" defTabSz="1007943" rtl="0" eaLnBrk="1" latinLnBrk="0" hangingPunct="1">
        <a:defRPr sz="1984" kern="1200">
          <a:solidFill>
            <a:schemeClr val="tx1"/>
          </a:solidFill>
          <a:latin typeface="+mn-lt"/>
          <a:ea typeface="+mn-ea"/>
          <a:cs typeface="+mn-cs"/>
        </a:defRPr>
      </a:lvl3pPr>
      <a:lvl4pPr marL="1511915" algn="l" defTabSz="1007943" rtl="0" eaLnBrk="1" latinLnBrk="0" hangingPunct="1">
        <a:defRPr sz="1984" kern="1200">
          <a:solidFill>
            <a:schemeClr val="tx1"/>
          </a:solidFill>
          <a:latin typeface="+mn-lt"/>
          <a:ea typeface="+mn-ea"/>
          <a:cs typeface="+mn-cs"/>
        </a:defRPr>
      </a:lvl4pPr>
      <a:lvl5pPr marL="2015886" algn="l" defTabSz="1007943" rtl="0" eaLnBrk="1" latinLnBrk="0" hangingPunct="1">
        <a:defRPr sz="1984" kern="1200">
          <a:solidFill>
            <a:schemeClr val="tx1"/>
          </a:solidFill>
          <a:latin typeface="+mn-lt"/>
          <a:ea typeface="+mn-ea"/>
          <a:cs typeface="+mn-cs"/>
        </a:defRPr>
      </a:lvl5pPr>
      <a:lvl6pPr marL="2519858" algn="l" defTabSz="1007943" rtl="0" eaLnBrk="1" latinLnBrk="0" hangingPunct="1">
        <a:defRPr sz="1984" kern="1200">
          <a:solidFill>
            <a:schemeClr val="tx1"/>
          </a:solidFill>
          <a:latin typeface="+mn-lt"/>
          <a:ea typeface="+mn-ea"/>
          <a:cs typeface="+mn-cs"/>
        </a:defRPr>
      </a:lvl6pPr>
      <a:lvl7pPr marL="3023829" algn="l" defTabSz="1007943" rtl="0" eaLnBrk="1" latinLnBrk="0" hangingPunct="1">
        <a:defRPr sz="1984" kern="1200">
          <a:solidFill>
            <a:schemeClr val="tx1"/>
          </a:solidFill>
          <a:latin typeface="+mn-lt"/>
          <a:ea typeface="+mn-ea"/>
          <a:cs typeface="+mn-cs"/>
        </a:defRPr>
      </a:lvl7pPr>
      <a:lvl8pPr marL="3527801" algn="l" defTabSz="1007943" rtl="0" eaLnBrk="1" latinLnBrk="0" hangingPunct="1">
        <a:defRPr sz="1984" kern="1200">
          <a:solidFill>
            <a:schemeClr val="tx1"/>
          </a:solidFill>
          <a:latin typeface="+mn-lt"/>
          <a:ea typeface="+mn-ea"/>
          <a:cs typeface="+mn-cs"/>
        </a:defRPr>
      </a:lvl8pPr>
      <a:lvl9pPr marL="4031772" algn="l" defTabSz="1007943" rtl="0" eaLnBrk="1" latinLnBrk="0" hangingPunct="1">
        <a:defRPr sz="1984"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hyperlink" Target="https://pandas.pydata.org/docs/getting_started/10min.html#min" TargetMode="External"/><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2" Type="http://schemas.openxmlformats.org/officeDocument/2006/relationships/hyperlink" Target="https://pandas.pydata.org/docs/getting_started/10min.html#min" TargetMode="External"/><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8" Type="http://schemas.openxmlformats.org/officeDocument/2006/relationships/hyperlink" Target="http://micropython.org/" TargetMode="External"/><Relationship Id="rId3" Type="http://schemas.openxmlformats.org/officeDocument/2006/relationships/hyperlink" Target="http://ironpython.net/" TargetMode="External"/><Relationship Id="rId7" Type="http://schemas.openxmlformats.org/officeDocument/2006/relationships/hyperlink" Target="http://www.stackless.com/" TargetMode="External"/><Relationship Id="rId2" Type="http://schemas.openxmlformats.org/officeDocument/2006/relationships/hyperlink" Target="https://wiki.python.org/moin/CPython" TargetMode="External"/><Relationship Id="rId1" Type="http://schemas.openxmlformats.org/officeDocument/2006/relationships/slideLayout" Target="../slideLayouts/slideLayout3.xml"/><Relationship Id="rId6" Type="http://schemas.openxmlformats.org/officeDocument/2006/relationships/hyperlink" Target="http://speed.pypy.org/" TargetMode="External"/><Relationship Id="rId5" Type="http://schemas.openxmlformats.org/officeDocument/2006/relationships/hyperlink" Target="http://pypy.org/" TargetMode="External"/><Relationship Id="rId4" Type="http://schemas.openxmlformats.org/officeDocument/2006/relationships/hyperlink" Target="http://www.jython.org/" TargetMode="Externa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0.xml.rels><?xml version="1.0" encoding="UTF-8" standalone="yes"?>
<Relationships xmlns="http://schemas.openxmlformats.org/package/2006/relationships"><Relationship Id="rId3" Type="http://schemas.openxmlformats.org/officeDocument/2006/relationships/hyperlink" Target="https://docs.python.org/3.5/glossary.html#term-lbyl" TargetMode="External"/><Relationship Id="rId2" Type="http://schemas.openxmlformats.org/officeDocument/2006/relationships/hyperlink" Target="https://docs.python.org/3.5/glossary.html#term-eafp" TargetMode="External"/><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hyperlink" Target="https://docs.python.org/3/reference/compound_stmts.html#if" TargetMode="External"/><Relationship Id="rId2" Type="http://schemas.openxmlformats.org/officeDocument/2006/relationships/hyperlink" Target="https://docs.python.org/3/glossary.html#term-eafp" TargetMode="Externa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hyperlink" Target="https://i.pinimg.com/originals/be/30/c9/be30c9788460cad517028306f4259cb4.jpg" TargetMode="Externa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image" Target="../media/image8.tiff"/><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hyperlink" Target="https://nl.wikipedia.org/wiki/Regelmatige_veelhoek" TargetMode="Externa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5.tif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hyperlink" Target="https://ehmatthes.github.io/pcc_2e/regular_index/" TargetMode="External"/><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2" Type="http://schemas.openxmlformats.org/officeDocument/2006/relationships/hyperlink" Target="https://www.w3schools.com/xml/xpath_intro.asp" TargetMode="Externa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hyperlink" Target="https://docs.python.org/3/library/doctest.html#module-doctest" TargetMode="Externa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2" Type="http://schemas.openxmlformats.org/officeDocument/2006/relationships/hyperlink" Target="https://openweathermap.org/current" TargetMode="External"/><Relationship Id="rId1" Type="http://schemas.openxmlformats.org/officeDocument/2006/relationships/slideLayout" Target="../slideLayouts/slideLayout5.xml"/></Relationships>
</file>

<file path=ppt/slides/_rels/slide96.xml.rels><?xml version="1.0" encoding="UTF-8" standalone="yes"?>
<Relationships xmlns="http://schemas.openxmlformats.org/package/2006/relationships"><Relationship Id="rId2" Type="http://schemas.openxmlformats.org/officeDocument/2006/relationships/hyperlink" Target="https://pypi.org/" TargetMode="External"/><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8.xml.rels><?xml version="1.0" encoding="UTF-8" standalone="yes"?>
<Relationships xmlns="http://schemas.openxmlformats.org/package/2006/relationships"><Relationship Id="rId2" Type="http://schemas.openxmlformats.org/officeDocument/2006/relationships/hyperlink" Target="https://pandas.pydata.org/docs/getting_started/10min.html#min" TargetMode="External"/><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el 1"/>
          <p:cNvSpPr>
            <a:spLocks noGrp="1"/>
          </p:cNvSpPr>
          <p:nvPr>
            <p:ph type="title"/>
          </p:nvPr>
        </p:nvSpPr>
        <p:spPr/>
        <p:txBody>
          <a:bodyPr/>
          <a:lstStyle/>
          <a:p>
            <a:r>
              <a:rPr lang="nl-NL" altLang="nl-NL"/>
              <a:t>Python Advanced</a:t>
            </a:r>
            <a:endParaRPr lang="nl-NL" altLang="nl-NL" dirty="0"/>
          </a:p>
        </p:txBody>
      </p:sp>
      <p:pic>
        <p:nvPicPr>
          <p:cNvPr id="5" name="Picture 2" descr="Afbeeldingsresultaat voor zen of python"/>
          <p:cNvPicPr>
            <a:picLocks noGrp="1" noChangeAspect="1" noChangeArrowheads="1"/>
          </p:cNvPicPr>
          <p:nvPr>
            <p:ph idx="4294967295"/>
          </p:nvPr>
        </p:nvPicPr>
        <p:blipFill>
          <a:blip r:embed="rId2">
            <a:extLst>
              <a:ext uri="{28A0092B-C50C-407E-A947-70E740481C1C}">
                <a14:useLocalDpi xmlns:a14="http://schemas.microsoft.com/office/drawing/2010/main"/>
              </a:ext>
            </a:extLst>
          </a:blip>
          <a:srcRect/>
          <a:stretch>
            <a:fillRect/>
          </a:stretch>
        </p:blipFill>
        <p:spPr>
          <a:xfrm>
            <a:off x="1404937" y="3419797"/>
            <a:ext cx="7270750" cy="2447925"/>
          </a:xfr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6261BAB9-A01F-CD44-AB27-5325DA44ECF3}"/>
              </a:ext>
            </a:extLst>
          </p:cNvPr>
          <p:cNvSpPr>
            <a:spLocks noGrp="1"/>
          </p:cNvSpPr>
          <p:nvPr>
            <p:ph type="title"/>
          </p:nvPr>
        </p:nvSpPr>
        <p:spPr/>
        <p:txBody>
          <a:bodyPr/>
          <a:lstStyle/>
          <a:p>
            <a:r>
              <a:rPr lang="nl-NL" dirty="0"/>
              <a:t>Solution Read a CSV file</a:t>
            </a:r>
          </a:p>
        </p:txBody>
      </p:sp>
      <p:sp>
        <p:nvSpPr>
          <p:cNvPr id="4" name="Rechthoek 3">
            <a:extLst>
              <a:ext uri="{FF2B5EF4-FFF2-40B4-BE49-F238E27FC236}">
                <a16:creationId xmlns:a16="http://schemas.microsoft.com/office/drawing/2014/main" id="{2EEE43E0-6EE0-B446-9BDB-61DC5DCDE09C}"/>
              </a:ext>
            </a:extLst>
          </p:cNvPr>
          <p:cNvSpPr/>
          <p:nvPr/>
        </p:nvSpPr>
        <p:spPr>
          <a:xfrm>
            <a:off x="576263" y="2159262"/>
            <a:ext cx="8928544" cy="5078313"/>
          </a:xfrm>
          <a:prstGeom prst="rect">
            <a:avLst/>
          </a:prstGeom>
          <a:solidFill>
            <a:schemeClr val="bg2"/>
          </a:solidFill>
          <a:ln>
            <a:solidFill>
              <a:schemeClr val="tx1">
                <a:lumMod val="75000"/>
                <a:lumOff val="25000"/>
              </a:schemeClr>
            </a:solidFill>
          </a:ln>
          <a:effectLst>
            <a:outerShdw blurRad="50800" dist="38100" dir="2700000" algn="tl" rotWithShape="0">
              <a:prstClr val="black">
                <a:alpha val="40000"/>
              </a:prstClr>
            </a:outerShdw>
          </a:effectLst>
        </p:spPr>
        <p:txBody>
          <a:bodyPr wrap="square">
            <a:spAutoFit/>
          </a:bodyPr>
          <a:lstStyle/>
          <a:p>
            <a:r>
              <a:rPr lang="nl-NL" b="1" dirty="0" err="1">
                <a:solidFill>
                  <a:srgbClr val="000000"/>
                </a:solidFill>
                <a:latin typeface="Menlo" panose="020B0609030804020204" pitchFamily="49" charset="0"/>
              </a:rPr>
              <a:t>filename</a:t>
            </a:r>
            <a:r>
              <a:rPr lang="nl-NL" b="1" dirty="0">
                <a:solidFill>
                  <a:srgbClr val="000000"/>
                </a:solidFill>
                <a:latin typeface="Menlo" panose="020B0609030804020204" pitchFamily="49" charset="0"/>
              </a:rPr>
              <a:t> = </a:t>
            </a:r>
            <a:r>
              <a:rPr lang="nl-NL" b="1" dirty="0">
                <a:solidFill>
                  <a:srgbClr val="A31515"/>
                </a:solidFill>
                <a:latin typeface="Menlo" panose="020B0609030804020204" pitchFamily="49" charset="0"/>
              </a:rPr>
              <a:t>"ca-500.csv"</a:t>
            </a:r>
            <a:endParaRPr lang="nl-NL" b="1" dirty="0">
              <a:solidFill>
                <a:srgbClr val="000000"/>
              </a:solidFill>
              <a:latin typeface="Menlo" panose="020B0609030804020204" pitchFamily="49" charset="0"/>
            </a:endParaRPr>
          </a:p>
          <a:p>
            <a:br>
              <a:rPr lang="nl-NL" b="1" dirty="0">
                <a:solidFill>
                  <a:srgbClr val="000000"/>
                </a:solidFill>
                <a:latin typeface="Menlo" panose="020B0609030804020204" pitchFamily="49" charset="0"/>
              </a:rPr>
            </a:br>
            <a:r>
              <a:rPr lang="nl-NL" b="1" dirty="0" err="1">
                <a:solidFill>
                  <a:srgbClr val="0000FF"/>
                </a:solidFill>
                <a:latin typeface="Menlo" panose="020B0609030804020204" pitchFamily="49" charset="0"/>
              </a:rPr>
              <a:t>with</a:t>
            </a:r>
            <a:r>
              <a:rPr lang="nl-NL" b="1" dirty="0">
                <a:solidFill>
                  <a:srgbClr val="000000"/>
                </a:solidFill>
                <a:latin typeface="Menlo" panose="020B0609030804020204" pitchFamily="49" charset="0"/>
              </a:rPr>
              <a:t> open(</a:t>
            </a:r>
            <a:r>
              <a:rPr lang="nl-NL" b="1" dirty="0" err="1">
                <a:solidFill>
                  <a:srgbClr val="000000"/>
                </a:solidFill>
                <a:latin typeface="Menlo" panose="020B0609030804020204" pitchFamily="49" charset="0"/>
              </a:rPr>
              <a:t>filename</a:t>
            </a:r>
            <a:r>
              <a:rPr lang="nl-NL" b="1" dirty="0">
                <a:solidFill>
                  <a:srgbClr val="000000"/>
                </a:solidFill>
                <a:latin typeface="Menlo" panose="020B0609030804020204" pitchFamily="49" charset="0"/>
              </a:rPr>
              <a:t>) </a:t>
            </a:r>
            <a:r>
              <a:rPr lang="nl-NL" b="1" dirty="0">
                <a:solidFill>
                  <a:srgbClr val="0000FF"/>
                </a:solidFill>
                <a:latin typeface="Menlo" panose="020B0609030804020204" pitchFamily="49" charset="0"/>
              </a:rPr>
              <a:t>as</a:t>
            </a:r>
            <a:r>
              <a:rPr lang="nl-NL" b="1" dirty="0">
                <a:solidFill>
                  <a:srgbClr val="000000"/>
                </a:solidFill>
                <a:latin typeface="Menlo" panose="020B0609030804020204" pitchFamily="49" charset="0"/>
              </a:rPr>
              <a:t> f:</a:t>
            </a:r>
          </a:p>
          <a:p>
            <a:br>
              <a:rPr lang="nl-NL" b="1" dirty="0">
                <a:solidFill>
                  <a:srgbClr val="000000"/>
                </a:solidFill>
                <a:latin typeface="Menlo" panose="020B0609030804020204" pitchFamily="49" charset="0"/>
              </a:rPr>
            </a:br>
            <a:r>
              <a:rPr lang="nl-NL" b="1" dirty="0">
                <a:solidFill>
                  <a:srgbClr val="000000"/>
                </a:solidFill>
                <a:latin typeface="Menlo" panose="020B0609030804020204" pitchFamily="49" charset="0"/>
              </a:rPr>
              <a:t>    headers = </a:t>
            </a:r>
            <a:r>
              <a:rPr lang="nl-NL" b="1" dirty="0" err="1">
                <a:solidFill>
                  <a:srgbClr val="000000"/>
                </a:solidFill>
                <a:latin typeface="Menlo" panose="020B0609030804020204" pitchFamily="49" charset="0"/>
              </a:rPr>
              <a:t>f.readline</a:t>
            </a:r>
            <a:r>
              <a:rPr lang="nl-NL" b="1" dirty="0">
                <a:solidFill>
                  <a:srgbClr val="000000"/>
                </a:solidFill>
                <a:latin typeface="Menlo" panose="020B0609030804020204" pitchFamily="49" charset="0"/>
              </a:rPr>
              <a:t>().</a:t>
            </a:r>
            <a:r>
              <a:rPr lang="nl-NL" b="1" dirty="0" err="1">
                <a:solidFill>
                  <a:srgbClr val="000000"/>
                </a:solidFill>
                <a:latin typeface="Menlo" panose="020B0609030804020204" pitchFamily="49" charset="0"/>
              </a:rPr>
              <a:t>rstrip</a:t>
            </a:r>
            <a:r>
              <a:rPr lang="nl-NL" b="1" dirty="0">
                <a:solidFill>
                  <a:srgbClr val="000000"/>
                </a:solidFill>
                <a:latin typeface="Menlo" panose="020B0609030804020204" pitchFamily="49" charset="0"/>
              </a:rPr>
              <a:t>(</a:t>
            </a:r>
            <a:r>
              <a:rPr lang="nl-NL" b="1" dirty="0">
                <a:solidFill>
                  <a:srgbClr val="A31515"/>
                </a:solidFill>
                <a:latin typeface="Menlo" panose="020B0609030804020204" pitchFamily="49" charset="0"/>
              </a:rPr>
              <a:t>"\n"</a:t>
            </a:r>
            <a:r>
              <a:rPr lang="nl-NL" b="1" dirty="0">
                <a:solidFill>
                  <a:srgbClr val="000000"/>
                </a:solidFill>
                <a:latin typeface="Menlo" panose="020B0609030804020204" pitchFamily="49" charset="0"/>
              </a:rPr>
              <a:t>).split(</a:t>
            </a:r>
            <a:r>
              <a:rPr lang="nl-NL" b="1" dirty="0">
                <a:solidFill>
                  <a:srgbClr val="A31515"/>
                </a:solidFill>
                <a:latin typeface="Menlo" panose="020B0609030804020204" pitchFamily="49" charset="0"/>
              </a:rPr>
              <a:t>';'</a:t>
            </a:r>
            <a:r>
              <a:rPr lang="nl-NL" b="1" dirty="0">
                <a:solidFill>
                  <a:srgbClr val="000000"/>
                </a:solidFill>
                <a:latin typeface="Menlo" panose="020B0609030804020204" pitchFamily="49" charset="0"/>
              </a:rPr>
              <a:t>)</a:t>
            </a:r>
          </a:p>
          <a:p>
            <a:br>
              <a:rPr lang="nl-NL" b="1" dirty="0">
                <a:solidFill>
                  <a:srgbClr val="000000"/>
                </a:solidFill>
                <a:latin typeface="Menlo" panose="020B0609030804020204" pitchFamily="49" charset="0"/>
              </a:rPr>
            </a:br>
            <a:r>
              <a:rPr lang="nl-NL" b="1" dirty="0">
                <a:solidFill>
                  <a:srgbClr val="000000"/>
                </a:solidFill>
                <a:latin typeface="Menlo" panose="020B0609030804020204" pitchFamily="49" charset="0"/>
              </a:rPr>
              <a:t>    </a:t>
            </a:r>
            <a:r>
              <a:rPr lang="nl-NL" b="1" dirty="0" err="1">
                <a:solidFill>
                  <a:srgbClr val="0000FF"/>
                </a:solidFill>
                <a:latin typeface="Menlo" panose="020B0609030804020204" pitchFamily="49" charset="0"/>
              </a:rPr>
              <a:t>for</a:t>
            </a:r>
            <a:r>
              <a:rPr lang="nl-NL" b="1" dirty="0">
                <a:solidFill>
                  <a:srgbClr val="000000"/>
                </a:solidFill>
                <a:latin typeface="Menlo" panose="020B0609030804020204" pitchFamily="49" charset="0"/>
              </a:rPr>
              <a:t> line </a:t>
            </a:r>
            <a:r>
              <a:rPr lang="nl-NL" b="1" dirty="0">
                <a:solidFill>
                  <a:srgbClr val="0000FF"/>
                </a:solidFill>
                <a:latin typeface="Menlo" panose="020B0609030804020204" pitchFamily="49" charset="0"/>
              </a:rPr>
              <a:t>in</a:t>
            </a:r>
            <a:r>
              <a:rPr lang="nl-NL" b="1" dirty="0">
                <a:solidFill>
                  <a:srgbClr val="000000"/>
                </a:solidFill>
                <a:latin typeface="Menlo" panose="020B0609030804020204" pitchFamily="49" charset="0"/>
              </a:rPr>
              <a:t> f:</a:t>
            </a:r>
          </a:p>
          <a:p>
            <a:r>
              <a:rPr lang="nl-NL" b="1" dirty="0">
                <a:solidFill>
                  <a:srgbClr val="000000"/>
                </a:solidFill>
                <a:latin typeface="Menlo" panose="020B0609030804020204" pitchFamily="49" charset="0"/>
              </a:rPr>
              <a:t>        columns = </a:t>
            </a:r>
            <a:r>
              <a:rPr lang="nl-NL" b="1" dirty="0" err="1">
                <a:solidFill>
                  <a:srgbClr val="000000"/>
                </a:solidFill>
                <a:latin typeface="Menlo" panose="020B0609030804020204" pitchFamily="49" charset="0"/>
              </a:rPr>
              <a:t>line.rstrip</a:t>
            </a:r>
            <a:r>
              <a:rPr lang="nl-NL" b="1" dirty="0">
                <a:solidFill>
                  <a:srgbClr val="000000"/>
                </a:solidFill>
                <a:latin typeface="Menlo" panose="020B0609030804020204" pitchFamily="49" charset="0"/>
              </a:rPr>
              <a:t>(</a:t>
            </a:r>
            <a:r>
              <a:rPr lang="nl-NL" b="1" dirty="0">
                <a:solidFill>
                  <a:srgbClr val="A31515"/>
                </a:solidFill>
                <a:latin typeface="Menlo" panose="020B0609030804020204" pitchFamily="49" charset="0"/>
              </a:rPr>
              <a:t>"\n"</a:t>
            </a:r>
            <a:r>
              <a:rPr lang="nl-NL" b="1" dirty="0">
                <a:solidFill>
                  <a:srgbClr val="000000"/>
                </a:solidFill>
                <a:latin typeface="Menlo" panose="020B0609030804020204" pitchFamily="49" charset="0"/>
              </a:rPr>
              <a:t>).split(</a:t>
            </a:r>
            <a:r>
              <a:rPr lang="nl-NL" b="1" dirty="0">
                <a:solidFill>
                  <a:srgbClr val="A31515"/>
                </a:solidFill>
                <a:latin typeface="Menlo" panose="020B0609030804020204" pitchFamily="49" charset="0"/>
              </a:rPr>
              <a:t>';'</a:t>
            </a:r>
            <a:r>
              <a:rPr lang="nl-NL" b="1" dirty="0">
                <a:solidFill>
                  <a:srgbClr val="000000"/>
                </a:solidFill>
                <a:latin typeface="Menlo" panose="020B0609030804020204" pitchFamily="49" charset="0"/>
              </a:rPr>
              <a:t>)</a:t>
            </a:r>
          </a:p>
          <a:p>
            <a:br>
              <a:rPr lang="nl-NL" b="1" dirty="0">
                <a:solidFill>
                  <a:srgbClr val="000000"/>
                </a:solidFill>
                <a:latin typeface="Menlo" panose="020B0609030804020204" pitchFamily="49" charset="0"/>
              </a:rPr>
            </a:br>
            <a:r>
              <a:rPr lang="nl-NL" b="1" dirty="0">
                <a:solidFill>
                  <a:srgbClr val="000000"/>
                </a:solidFill>
                <a:latin typeface="Menlo" panose="020B0609030804020204" pitchFamily="49" charset="0"/>
              </a:rPr>
              <a:t>        d = </a:t>
            </a:r>
            <a:r>
              <a:rPr lang="nl-NL" b="1" dirty="0" err="1">
                <a:solidFill>
                  <a:srgbClr val="000000"/>
                </a:solidFill>
                <a:latin typeface="Menlo" panose="020B0609030804020204" pitchFamily="49" charset="0"/>
              </a:rPr>
              <a:t>dict</a:t>
            </a:r>
            <a:r>
              <a:rPr lang="nl-NL" b="1" dirty="0">
                <a:solidFill>
                  <a:srgbClr val="000000"/>
                </a:solidFill>
                <a:latin typeface="Menlo" panose="020B0609030804020204" pitchFamily="49" charset="0"/>
              </a:rPr>
              <a:t>(zip(headers, columns))</a:t>
            </a:r>
          </a:p>
          <a:p>
            <a:br>
              <a:rPr lang="nl-NL" b="1" dirty="0">
                <a:solidFill>
                  <a:srgbClr val="000000"/>
                </a:solidFill>
                <a:latin typeface="Menlo" panose="020B0609030804020204" pitchFamily="49" charset="0"/>
              </a:rPr>
            </a:br>
            <a:r>
              <a:rPr lang="nl-NL" b="1" dirty="0">
                <a:solidFill>
                  <a:srgbClr val="000000"/>
                </a:solidFill>
                <a:latin typeface="Menlo" panose="020B0609030804020204" pitchFamily="49" charset="0"/>
              </a:rPr>
              <a:t>        </a:t>
            </a:r>
            <a:r>
              <a:rPr lang="nl-NL" b="1" dirty="0" err="1">
                <a:solidFill>
                  <a:srgbClr val="0000FF"/>
                </a:solidFill>
                <a:latin typeface="Menlo" panose="020B0609030804020204" pitchFamily="49" charset="0"/>
              </a:rPr>
              <a:t>if</a:t>
            </a:r>
            <a:r>
              <a:rPr lang="nl-NL" b="1" dirty="0">
                <a:solidFill>
                  <a:srgbClr val="000000"/>
                </a:solidFill>
                <a:latin typeface="Menlo" panose="020B0609030804020204" pitchFamily="49" charset="0"/>
              </a:rPr>
              <a:t> d[</a:t>
            </a:r>
            <a:r>
              <a:rPr lang="nl-NL" b="1" dirty="0">
                <a:solidFill>
                  <a:srgbClr val="A31515"/>
                </a:solidFill>
                <a:latin typeface="Menlo" panose="020B0609030804020204" pitchFamily="49" charset="0"/>
              </a:rPr>
              <a:t>'</a:t>
            </a:r>
            <a:r>
              <a:rPr lang="nl-NL" b="1" dirty="0" err="1">
                <a:solidFill>
                  <a:srgbClr val="A31515"/>
                </a:solidFill>
                <a:latin typeface="Menlo" panose="020B0609030804020204" pitchFamily="49" charset="0"/>
              </a:rPr>
              <a:t>city</a:t>
            </a:r>
            <a:r>
              <a:rPr lang="nl-NL" b="1" dirty="0">
                <a:solidFill>
                  <a:srgbClr val="A31515"/>
                </a:solidFill>
                <a:latin typeface="Menlo" panose="020B0609030804020204" pitchFamily="49" charset="0"/>
              </a:rPr>
              <a:t>'</a:t>
            </a:r>
            <a:r>
              <a:rPr lang="nl-NL" b="1" dirty="0">
                <a:solidFill>
                  <a:srgbClr val="000000"/>
                </a:solidFill>
                <a:latin typeface="Menlo" panose="020B0609030804020204" pitchFamily="49" charset="0"/>
              </a:rPr>
              <a:t>] </a:t>
            </a:r>
            <a:r>
              <a:rPr lang="nl-NL" b="1" dirty="0">
                <a:solidFill>
                  <a:srgbClr val="0000FF"/>
                </a:solidFill>
                <a:latin typeface="Menlo" panose="020B0609030804020204" pitchFamily="49" charset="0"/>
              </a:rPr>
              <a:t>in</a:t>
            </a:r>
            <a:r>
              <a:rPr lang="nl-NL" b="1" dirty="0">
                <a:solidFill>
                  <a:srgbClr val="000000"/>
                </a:solidFill>
                <a:latin typeface="Menlo" panose="020B0609030804020204" pitchFamily="49" charset="0"/>
              </a:rPr>
              <a:t> (</a:t>
            </a:r>
            <a:r>
              <a:rPr lang="nl-NL" b="1" dirty="0">
                <a:solidFill>
                  <a:srgbClr val="A31515"/>
                </a:solidFill>
                <a:latin typeface="Menlo" panose="020B0609030804020204" pitchFamily="49" charset="0"/>
              </a:rPr>
              <a:t>'Montreal'</a:t>
            </a:r>
            <a:r>
              <a:rPr lang="nl-NL" b="1" dirty="0">
                <a:solidFill>
                  <a:srgbClr val="000000"/>
                </a:solidFill>
                <a:latin typeface="Menlo" panose="020B0609030804020204" pitchFamily="49" charset="0"/>
              </a:rPr>
              <a:t>, </a:t>
            </a:r>
            <a:r>
              <a:rPr lang="nl-NL" b="1" dirty="0">
                <a:solidFill>
                  <a:srgbClr val="A31515"/>
                </a:solidFill>
                <a:latin typeface="Menlo" panose="020B0609030804020204" pitchFamily="49" charset="0"/>
              </a:rPr>
              <a:t>'Vancouver'</a:t>
            </a:r>
            <a:r>
              <a:rPr lang="nl-NL" b="1" dirty="0">
                <a:solidFill>
                  <a:srgbClr val="000000"/>
                </a:solidFill>
                <a:latin typeface="Menlo" panose="020B0609030804020204" pitchFamily="49" charset="0"/>
              </a:rPr>
              <a:t>):</a:t>
            </a:r>
          </a:p>
          <a:p>
            <a:br>
              <a:rPr lang="nl-NL" b="1" dirty="0">
                <a:solidFill>
                  <a:srgbClr val="000000"/>
                </a:solidFill>
                <a:latin typeface="Menlo" panose="020B0609030804020204" pitchFamily="49" charset="0"/>
              </a:rPr>
            </a:br>
            <a:r>
              <a:rPr lang="nl-NL" b="1" dirty="0">
                <a:solidFill>
                  <a:srgbClr val="000000"/>
                </a:solidFill>
                <a:latin typeface="Menlo" panose="020B0609030804020204" pitchFamily="49" charset="0"/>
              </a:rPr>
              <a:t>            print(</a:t>
            </a:r>
            <a:r>
              <a:rPr lang="nl-NL" b="1" dirty="0">
                <a:solidFill>
                  <a:srgbClr val="A31515"/>
                </a:solidFill>
                <a:latin typeface="Menlo" panose="020B0609030804020204" pitchFamily="49" charset="0"/>
              </a:rPr>
              <a:t>"{</a:t>
            </a:r>
            <a:r>
              <a:rPr lang="nl-NL" b="1" dirty="0">
                <a:solidFill>
                  <a:srgbClr val="0000FF"/>
                </a:solidFill>
                <a:latin typeface="Menlo" panose="020B0609030804020204" pitchFamily="49" charset="0"/>
              </a:rPr>
              <a:t>:10</a:t>
            </a:r>
            <a:r>
              <a:rPr lang="nl-NL" b="1" dirty="0">
                <a:solidFill>
                  <a:srgbClr val="A31515"/>
                </a:solidFill>
                <a:latin typeface="Menlo" panose="020B0609030804020204" pitchFamily="49" charset="0"/>
              </a:rPr>
              <a:t>} {</a:t>
            </a:r>
            <a:r>
              <a:rPr lang="nl-NL" b="1" dirty="0">
                <a:solidFill>
                  <a:srgbClr val="0000FF"/>
                </a:solidFill>
                <a:latin typeface="Menlo" panose="020B0609030804020204" pitchFamily="49" charset="0"/>
              </a:rPr>
              <a:t>:15</a:t>
            </a:r>
            <a:r>
              <a:rPr lang="nl-NL" b="1" dirty="0">
                <a:solidFill>
                  <a:srgbClr val="A31515"/>
                </a:solidFill>
                <a:latin typeface="Menlo" panose="020B0609030804020204" pitchFamily="49" charset="0"/>
              </a:rPr>
              <a:t>} {</a:t>
            </a:r>
            <a:r>
              <a:rPr lang="nl-NL" b="1" dirty="0">
                <a:solidFill>
                  <a:srgbClr val="0000FF"/>
                </a:solidFill>
                <a:latin typeface="Menlo" panose="020B0609030804020204" pitchFamily="49" charset="0"/>
              </a:rPr>
              <a:t>:20</a:t>
            </a:r>
            <a:r>
              <a:rPr lang="nl-NL" b="1" dirty="0">
                <a:solidFill>
                  <a:srgbClr val="A31515"/>
                </a:solidFill>
                <a:latin typeface="Menlo" panose="020B0609030804020204" pitchFamily="49" charset="0"/>
              </a:rPr>
              <a:t>} {</a:t>
            </a:r>
            <a:r>
              <a:rPr lang="nl-NL" b="1" dirty="0">
                <a:solidFill>
                  <a:srgbClr val="0000FF"/>
                </a:solidFill>
                <a:latin typeface="Menlo" panose="020B0609030804020204" pitchFamily="49" charset="0"/>
              </a:rPr>
              <a:t>:30</a:t>
            </a:r>
            <a:r>
              <a:rPr lang="nl-NL" b="1" dirty="0">
                <a:solidFill>
                  <a:srgbClr val="A31515"/>
                </a:solidFill>
                <a:latin typeface="Menlo" panose="020B0609030804020204" pitchFamily="49" charset="0"/>
              </a:rPr>
              <a:t>}"</a:t>
            </a:r>
            <a:r>
              <a:rPr lang="nl-NL" b="1" dirty="0">
                <a:solidFill>
                  <a:srgbClr val="000000"/>
                </a:solidFill>
                <a:latin typeface="Menlo" panose="020B0609030804020204" pitchFamily="49" charset="0"/>
              </a:rPr>
              <a:t>.format(</a:t>
            </a:r>
          </a:p>
          <a:p>
            <a:r>
              <a:rPr lang="nl-NL" b="1" dirty="0">
                <a:solidFill>
                  <a:srgbClr val="000000"/>
                </a:solidFill>
                <a:latin typeface="Menlo" panose="020B0609030804020204" pitchFamily="49" charset="0"/>
              </a:rPr>
              <a:t>                  d[</a:t>
            </a:r>
            <a:r>
              <a:rPr lang="nl-NL" b="1" dirty="0">
                <a:solidFill>
                  <a:srgbClr val="A31515"/>
                </a:solidFill>
                <a:latin typeface="Menlo" panose="020B0609030804020204" pitchFamily="49" charset="0"/>
              </a:rPr>
              <a:t>'</a:t>
            </a:r>
            <a:r>
              <a:rPr lang="nl-NL" b="1" dirty="0" err="1">
                <a:solidFill>
                  <a:srgbClr val="A31515"/>
                </a:solidFill>
                <a:latin typeface="Menlo" panose="020B0609030804020204" pitchFamily="49" charset="0"/>
              </a:rPr>
              <a:t>first_name</a:t>
            </a:r>
            <a:r>
              <a:rPr lang="nl-NL" b="1" dirty="0">
                <a:solidFill>
                  <a:srgbClr val="A31515"/>
                </a:solidFill>
                <a:latin typeface="Menlo" panose="020B0609030804020204" pitchFamily="49" charset="0"/>
              </a:rPr>
              <a:t>'</a:t>
            </a:r>
            <a:r>
              <a:rPr lang="nl-NL" b="1" dirty="0">
                <a:solidFill>
                  <a:srgbClr val="000000"/>
                </a:solidFill>
                <a:latin typeface="Menlo" panose="020B0609030804020204" pitchFamily="49" charset="0"/>
              </a:rPr>
              <a:t>],</a:t>
            </a:r>
          </a:p>
          <a:p>
            <a:r>
              <a:rPr lang="nl-NL" b="1" dirty="0">
                <a:solidFill>
                  <a:srgbClr val="000000"/>
                </a:solidFill>
                <a:latin typeface="Menlo" panose="020B0609030804020204" pitchFamily="49" charset="0"/>
              </a:rPr>
              <a:t>                  d[</a:t>
            </a:r>
            <a:r>
              <a:rPr lang="nl-NL" b="1" dirty="0">
                <a:solidFill>
                  <a:srgbClr val="A31515"/>
                </a:solidFill>
                <a:latin typeface="Menlo" panose="020B0609030804020204" pitchFamily="49" charset="0"/>
              </a:rPr>
              <a:t>'</a:t>
            </a:r>
            <a:r>
              <a:rPr lang="nl-NL" b="1" dirty="0" err="1">
                <a:solidFill>
                  <a:srgbClr val="A31515"/>
                </a:solidFill>
                <a:latin typeface="Menlo" panose="020B0609030804020204" pitchFamily="49" charset="0"/>
              </a:rPr>
              <a:t>last_name</a:t>
            </a:r>
            <a:r>
              <a:rPr lang="nl-NL" b="1" dirty="0">
                <a:solidFill>
                  <a:srgbClr val="A31515"/>
                </a:solidFill>
                <a:latin typeface="Menlo" panose="020B0609030804020204" pitchFamily="49" charset="0"/>
              </a:rPr>
              <a:t>'</a:t>
            </a:r>
            <a:r>
              <a:rPr lang="nl-NL" b="1" dirty="0">
                <a:solidFill>
                  <a:srgbClr val="000000"/>
                </a:solidFill>
                <a:latin typeface="Menlo" panose="020B0609030804020204" pitchFamily="49" charset="0"/>
              </a:rPr>
              <a:t>],</a:t>
            </a:r>
          </a:p>
          <a:p>
            <a:r>
              <a:rPr lang="nl-NL" b="1" dirty="0">
                <a:solidFill>
                  <a:srgbClr val="000000"/>
                </a:solidFill>
                <a:latin typeface="Menlo" panose="020B0609030804020204" pitchFamily="49" charset="0"/>
              </a:rPr>
              <a:t>                  d[</a:t>
            </a:r>
            <a:r>
              <a:rPr lang="nl-NL" b="1" dirty="0">
                <a:solidFill>
                  <a:srgbClr val="A31515"/>
                </a:solidFill>
                <a:latin typeface="Menlo" panose="020B0609030804020204" pitchFamily="49" charset="0"/>
              </a:rPr>
              <a:t>'</a:t>
            </a:r>
            <a:r>
              <a:rPr lang="nl-NL" b="1" dirty="0" err="1">
                <a:solidFill>
                  <a:srgbClr val="A31515"/>
                </a:solidFill>
                <a:latin typeface="Menlo" panose="020B0609030804020204" pitchFamily="49" charset="0"/>
              </a:rPr>
              <a:t>city</a:t>
            </a:r>
            <a:r>
              <a:rPr lang="nl-NL" b="1" dirty="0">
                <a:solidFill>
                  <a:srgbClr val="A31515"/>
                </a:solidFill>
                <a:latin typeface="Menlo" panose="020B0609030804020204" pitchFamily="49" charset="0"/>
              </a:rPr>
              <a:t>'</a:t>
            </a:r>
            <a:r>
              <a:rPr lang="nl-NL" b="1" dirty="0">
                <a:solidFill>
                  <a:srgbClr val="000000"/>
                </a:solidFill>
                <a:latin typeface="Menlo" panose="020B0609030804020204" pitchFamily="49" charset="0"/>
              </a:rPr>
              <a:t>],</a:t>
            </a:r>
          </a:p>
          <a:p>
            <a:r>
              <a:rPr lang="nl-NL" b="1" dirty="0">
                <a:solidFill>
                  <a:srgbClr val="000000"/>
                </a:solidFill>
                <a:latin typeface="Menlo" panose="020B0609030804020204" pitchFamily="49" charset="0"/>
              </a:rPr>
              <a:t>                  d[</a:t>
            </a:r>
            <a:r>
              <a:rPr lang="nl-NL" b="1" dirty="0">
                <a:solidFill>
                  <a:srgbClr val="A31515"/>
                </a:solidFill>
                <a:latin typeface="Menlo" panose="020B0609030804020204" pitchFamily="49" charset="0"/>
              </a:rPr>
              <a:t>'email'</a:t>
            </a:r>
            <a:r>
              <a:rPr lang="nl-NL" b="1" dirty="0">
                <a:solidFill>
                  <a:srgbClr val="000000"/>
                </a:solidFill>
                <a:latin typeface="Menlo" panose="020B0609030804020204" pitchFamily="49" charset="0"/>
              </a:rPr>
              <a:t>]))</a:t>
            </a:r>
            <a:endParaRPr lang="nl-NL" b="1" dirty="0">
              <a:solidFill>
                <a:srgbClr val="000000"/>
              </a:solidFill>
              <a:effectLst/>
              <a:latin typeface="Menlo" panose="020B0609030804020204" pitchFamily="49" charset="0"/>
            </a:endParaRPr>
          </a:p>
        </p:txBody>
      </p:sp>
    </p:spTree>
    <p:extLst>
      <p:ext uri="{BB962C8B-B14F-4D97-AF65-F5344CB8AC3E}">
        <p14:creationId xmlns:p14="http://schemas.microsoft.com/office/powerpoint/2010/main" val="44305659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D431B26-4569-AC49-9632-B28B3536FC3B}"/>
              </a:ext>
            </a:extLst>
          </p:cNvPr>
          <p:cNvSpPr>
            <a:spLocks noGrp="1"/>
          </p:cNvSpPr>
          <p:nvPr>
            <p:ph type="title"/>
          </p:nvPr>
        </p:nvSpPr>
        <p:spPr/>
        <p:txBody>
          <a:bodyPr/>
          <a:lstStyle/>
          <a:p>
            <a:r>
              <a:rPr lang="nl-NL" dirty="0" err="1"/>
              <a:t>scipy</a:t>
            </a:r>
            <a:endParaRPr lang="nl-NL" dirty="0"/>
          </a:p>
        </p:txBody>
      </p:sp>
      <p:sp>
        <p:nvSpPr>
          <p:cNvPr id="3" name="Tijdelijke aanduiding voor inhoud 2">
            <a:extLst>
              <a:ext uri="{FF2B5EF4-FFF2-40B4-BE49-F238E27FC236}">
                <a16:creationId xmlns:a16="http://schemas.microsoft.com/office/drawing/2014/main" id="{8C217339-8E36-294C-A3D9-40DA6CFD85E7}"/>
              </a:ext>
            </a:extLst>
          </p:cNvPr>
          <p:cNvSpPr>
            <a:spLocks noGrp="1"/>
          </p:cNvSpPr>
          <p:nvPr>
            <p:ph idx="1"/>
          </p:nvPr>
        </p:nvSpPr>
        <p:spPr>
          <a:xfrm>
            <a:off x="575817" y="2012414"/>
            <a:ext cx="4320479" cy="5439831"/>
          </a:xfrm>
        </p:spPr>
        <p:txBody>
          <a:bodyPr/>
          <a:lstStyle/>
          <a:p>
            <a:r>
              <a:rPr lang="nl-NL" dirty="0"/>
              <a:t>It </a:t>
            </a:r>
            <a:r>
              <a:rPr lang="nl-NL" dirty="0" err="1"/>
              <a:t>provides</a:t>
            </a:r>
            <a:r>
              <a:rPr lang="nl-NL" dirty="0"/>
              <a:t> </a:t>
            </a:r>
            <a:r>
              <a:rPr lang="nl-NL" dirty="0" err="1"/>
              <a:t>many</a:t>
            </a:r>
            <a:r>
              <a:rPr lang="nl-NL" dirty="0"/>
              <a:t> user-</a:t>
            </a:r>
            <a:r>
              <a:rPr lang="nl-NL" dirty="0" err="1"/>
              <a:t>friendly</a:t>
            </a:r>
            <a:r>
              <a:rPr lang="nl-NL" dirty="0"/>
              <a:t> </a:t>
            </a:r>
            <a:r>
              <a:rPr lang="nl-NL" dirty="0" err="1"/>
              <a:t>and</a:t>
            </a:r>
            <a:r>
              <a:rPr lang="nl-NL" dirty="0"/>
              <a:t> </a:t>
            </a:r>
            <a:r>
              <a:rPr lang="nl-NL" dirty="0" err="1"/>
              <a:t>efficient</a:t>
            </a:r>
            <a:r>
              <a:rPr lang="nl-NL" dirty="0"/>
              <a:t> </a:t>
            </a:r>
            <a:r>
              <a:rPr lang="nl-NL" dirty="0" err="1"/>
              <a:t>numerical</a:t>
            </a:r>
            <a:r>
              <a:rPr lang="nl-NL" dirty="0"/>
              <a:t> routines, </a:t>
            </a:r>
            <a:r>
              <a:rPr lang="nl-NL" dirty="0" err="1"/>
              <a:t>such</a:t>
            </a:r>
            <a:r>
              <a:rPr lang="nl-NL" dirty="0"/>
              <a:t> as routines </a:t>
            </a:r>
            <a:r>
              <a:rPr lang="nl-NL" dirty="0" err="1"/>
              <a:t>for</a:t>
            </a:r>
            <a:r>
              <a:rPr lang="nl-NL" dirty="0"/>
              <a:t> </a:t>
            </a:r>
            <a:r>
              <a:rPr lang="nl-NL" dirty="0" err="1"/>
              <a:t>numerical</a:t>
            </a:r>
            <a:r>
              <a:rPr lang="nl-NL" dirty="0"/>
              <a:t> </a:t>
            </a:r>
            <a:r>
              <a:rPr lang="nl-NL" dirty="0" err="1"/>
              <a:t>integration</a:t>
            </a:r>
            <a:r>
              <a:rPr lang="nl-NL" dirty="0"/>
              <a:t>, </a:t>
            </a:r>
            <a:r>
              <a:rPr lang="nl-NL" dirty="0" err="1"/>
              <a:t>interpolation</a:t>
            </a:r>
            <a:r>
              <a:rPr lang="nl-NL" dirty="0"/>
              <a:t>, </a:t>
            </a:r>
            <a:r>
              <a:rPr lang="nl-NL" dirty="0" err="1"/>
              <a:t>optimization</a:t>
            </a:r>
            <a:r>
              <a:rPr lang="nl-NL" dirty="0"/>
              <a:t>, </a:t>
            </a:r>
            <a:r>
              <a:rPr lang="nl-NL" dirty="0" err="1"/>
              <a:t>linear</a:t>
            </a:r>
            <a:r>
              <a:rPr lang="nl-NL" dirty="0"/>
              <a:t> algebra, </a:t>
            </a:r>
            <a:r>
              <a:rPr lang="nl-NL" dirty="0" err="1"/>
              <a:t>and</a:t>
            </a:r>
            <a:r>
              <a:rPr lang="nl-NL" dirty="0"/>
              <a:t> </a:t>
            </a:r>
            <a:r>
              <a:rPr lang="nl-NL" dirty="0" err="1"/>
              <a:t>statistics</a:t>
            </a:r>
            <a:r>
              <a:rPr lang="nl-NL" dirty="0"/>
              <a:t>.</a:t>
            </a:r>
          </a:p>
        </p:txBody>
      </p:sp>
      <p:sp>
        <p:nvSpPr>
          <p:cNvPr id="5" name="Rechthoek 4">
            <a:extLst>
              <a:ext uri="{FF2B5EF4-FFF2-40B4-BE49-F238E27FC236}">
                <a16:creationId xmlns:a16="http://schemas.microsoft.com/office/drawing/2014/main" id="{73A7CBE9-A380-B84A-A6A2-FC03B1F202E7}"/>
              </a:ext>
            </a:extLst>
          </p:cNvPr>
          <p:cNvSpPr/>
          <p:nvPr/>
        </p:nvSpPr>
        <p:spPr>
          <a:xfrm>
            <a:off x="5472360" y="1547589"/>
            <a:ext cx="4248471" cy="5632311"/>
          </a:xfrm>
          <a:prstGeom prst="rect">
            <a:avLst/>
          </a:prstGeom>
          <a:solidFill>
            <a:schemeClr val="accent1">
              <a:lumMod val="20000"/>
              <a:lumOff val="80000"/>
            </a:schemeClr>
          </a:solidFill>
          <a:ln>
            <a:solidFill>
              <a:schemeClr val="tx1">
                <a:lumMod val="75000"/>
                <a:lumOff val="25000"/>
              </a:schemeClr>
            </a:solidFill>
          </a:ln>
          <a:effectLst>
            <a:outerShdw blurRad="50800" dist="38100" dir="2700000" algn="tl" rotWithShape="0">
              <a:prstClr val="black">
                <a:alpha val="40000"/>
              </a:prstClr>
            </a:outerShdw>
          </a:effectLst>
        </p:spPr>
        <p:txBody>
          <a:bodyPr wrap="square">
            <a:spAutoFit/>
          </a:bodyPr>
          <a:lstStyle/>
          <a:p>
            <a:r>
              <a:rPr lang="nl-NL" dirty="0">
                <a:solidFill>
                  <a:schemeClr val="tx1">
                    <a:lumMod val="75000"/>
                    <a:lumOff val="25000"/>
                  </a:schemeClr>
                </a:solidFill>
              </a:rPr>
              <a:t>Clustering</a:t>
            </a:r>
          </a:p>
          <a:p>
            <a:r>
              <a:rPr lang="nl-NL" dirty="0">
                <a:solidFill>
                  <a:schemeClr val="tx1">
                    <a:lumMod val="75000"/>
                    <a:lumOff val="25000"/>
                  </a:schemeClr>
                </a:solidFill>
              </a:rPr>
              <a:t>Constants </a:t>
            </a:r>
          </a:p>
          <a:p>
            <a:r>
              <a:rPr lang="nl-NL" dirty="0">
                <a:solidFill>
                  <a:schemeClr val="tx1">
                    <a:lumMod val="75000"/>
                    <a:lumOff val="25000"/>
                  </a:schemeClr>
                </a:solidFill>
              </a:rPr>
              <a:t>Discrete </a:t>
            </a:r>
            <a:r>
              <a:rPr lang="nl-NL" dirty="0" err="1">
                <a:solidFill>
                  <a:schemeClr val="tx1">
                    <a:lumMod val="75000"/>
                    <a:lumOff val="25000"/>
                  </a:schemeClr>
                </a:solidFill>
              </a:rPr>
              <a:t>Fourier</a:t>
            </a:r>
            <a:r>
              <a:rPr lang="nl-NL" dirty="0">
                <a:solidFill>
                  <a:schemeClr val="tx1">
                    <a:lumMod val="75000"/>
                    <a:lumOff val="25000"/>
                  </a:schemeClr>
                </a:solidFill>
              </a:rPr>
              <a:t> </a:t>
            </a:r>
            <a:r>
              <a:rPr lang="nl-NL" dirty="0" err="1">
                <a:solidFill>
                  <a:schemeClr val="tx1">
                    <a:lumMod val="75000"/>
                    <a:lumOff val="25000"/>
                  </a:schemeClr>
                </a:solidFill>
              </a:rPr>
              <a:t>transforms</a:t>
            </a:r>
            <a:endParaRPr lang="nl-NL" dirty="0">
              <a:solidFill>
                <a:schemeClr val="tx1">
                  <a:lumMod val="75000"/>
                  <a:lumOff val="25000"/>
                </a:schemeClr>
              </a:solidFill>
            </a:endParaRPr>
          </a:p>
          <a:p>
            <a:r>
              <a:rPr lang="nl-NL" dirty="0">
                <a:solidFill>
                  <a:schemeClr val="tx1">
                    <a:lumMod val="75000"/>
                    <a:lumOff val="25000"/>
                  </a:schemeClr>
                </a:solidFill>
              </a:rPr>
              <a:t>Integration</a:t>
            </a:r>
          </a:p>
          <a:p>
            <a:r>
              <a:rPr lang="nl-NL" dirty="0" err="1">
                <a:solidFill>
                  <a:schemeClr val="tx1">
                    <a:lumMod val="75000"/>
                    <a:lumOff val="25000"/>
                  </a:schemeClr>
                </a:solidFill>
              </a:rPr>
              <a:t>Interpolation</a:t>
            </a:r>
            <a:endParaRPr lang="nl-NL" dirty="0">
              <a:solidFill>
                <a:schemeClr val="tx1">
                  <a:lumMod val="75000"/>
                  <a:lumOff val="25000"/>
                </a:schemeClr>
              </a:solidFill>
            </a:endParaRPr>
          </a:p>
          <a:p>
            <a:r>
              <a:rPr lang="nl-NL" dirty="0">
                <a:solidFill>
                  <a:schemeClr val="tx1">
                    <a:lumMod val="75000"/>
                    <a:lumOff val="25000"/>
                  </a:schemeClr>
                </a:solidFill>
              </a:rPr>
              <a:t>Input </a:t>
            </a:r>
            <a:r>
              <a:rPr lang="nl-NL" dirty="0" err="1">
                <a:solidFill>
                  <a:schemeClr val="tx1">
                    <a:lumMod val="75000"/>
                    <a:lumOff val="25000"/>
                  </a:schemeClr>
                </a:solidFill>
              </a:rPr>
              <a:t>and</a:t>
            </a:r>
            <a:r>
              <a:rPr lang="nl-NL" dirty="0">
                <a:solidFill>
                  <a:schemeClr val="tx1">
                    <a:lumMod val="75000"/>
                    <a:lumOff val="25000"/>
                  </a:schemeClr>
                </a:solidFill>
              </a:rPr>
              <a:t> output</a:t>
            </a:r>
          </a:p>
          <a:p>
            <a:r>
              <a:rPr lang="nl-NL" dirty="0" err="1">
                <a:solidFill>
                  <a:schemeClr val="tx1">
                    <a:lumMod val="75000"/>
                    <a:lumOff val="25000"/>
                  </a:schemeClr>
                </a:solidFill>
              </a:rPr>
              <a:t>Linear</a:t>
            </a:r>
            <a:r>
              <a:rPr lang="nl-NL" dirty="0">
                <a:solidFill>
                  <a:schemeClr val="tx1">
                    <a:lumMod val="75000"/>
                    <a:lumOff val="25000"/>
                  </a:schemeClr>
                </a:solidFill>
              </a:rPr>
              <a:t> algebra</a:t>
            </a:r>
          </a:p>
          <a:p>
            <a:r>
              <a:rPr lang="nl-NL" dirty="0" err="1">
                <a:solidFill>
                  <a:schemeClr val="tx1">
                    <a:lumMod val="75000"/>
                    <a:lumOff val="25000"/>
                  </a:schemeClr>
                </a:solidFill>
              </a:rPr>
              <a:t>Miscellaneous</a:t>
            </a:r>
            <a:r>
              <a:rPr lang="nl-NL" dirty="0">
                <a:solidFill>
                  <a:schemeClr val="tx1">
                    <a:lumMod val="75000"/>
                    <a:lumOff val="25000"/>
                  </a:schemeClr>
                </a:solidFill>
              </a:rPr>
              <a:t> routines</a:t>
            </a:r>
          </a:p>
          <a:p>
            <a:r>
              <a:rPr lang="nl-NL" dirty="0">
                <a:solidFill>
                  <a:schemeClr val="tx1">
                    <a:lumMod val="75000"/>
                    <a:lumOff val="25000"/>
                  </a:schemeClr>
                </a:solidFill>
              </a:rPr>
              <a:t>Multi-</a:t>
            </a:r>
            <a:r>
              <a:rPr lang="nl-NL" dirty="0" err="1">
                <a:solidFill>
                  <a:schemeClr val="tx1">
                    <a:lumMod val="75000"/>
                    <a:lumOff val="25000"/>
                  </a:schemeClr>
                </a:solidFill>
              </a:rPr>
              <a:t>dimensional</a:t>
            </a:r>
            <a:r>
              <a:rPr lang="nl-NL" dirty="0">
                <a:solidFill>
                  <a:schemeClr val="tx1">
                    <a:lumMod val="75000"/>
                    <a:lumOff val="25000"/>
                  </a:schemeClr>
                </a:solidFill>
              </a:rPr>
              <a:t> image processing</a:t>
            </a:r>
          </a:p>
          <a:p>
            <a:r>
              <a:rPr lang="nl-NL" dirty="0" err="1">
                <a:solidFill>
                  <a:schemeClr val="tx1">
                    <a:lumMod val="75000"/>
                    <a:lumOff val="25000"/>
                  </a:schemeClr>
                </a:solidFill>
              </a:rPr>
              <a:t>Orthogonal</a:t>
            </a:r>
            <a:r>
              <a:rPr lang="nl-NL" dirty="0">
                <a:solidFill>
                  <a:schemeClr val="tx1">
                    <a:lumMod val="75000"/>
                    <a:lumOff val="25000"/>
                  </a:schemeClr>
                </a:solidFill>
              </a:rPr>
              <a:t> </a:t>
            </a:r>
            <a:r>
              <a:rPr lang="nl-NL" dirty="0" err="1">
                <a:solidFill>
                  <a:schemeClr val="tx1">
                    <a:lumMod val="75000"/>
                    <a:lumOff val="25000"/>
                  </a:schemeClr>
                </a:solidFill>
              </a:rPr>
              <a:t>distance</a:t>
            </a:r>
            <a:r>
              <a:rPr lang="nl-NL" dirty="0">
                <a:solidFill>
                  <a:schemeClr val="tx1">
                    <a:lumMod val="75000"/>
                    <a:lumOff val="25000"/>
                  </a:schemeClr>
                </a:solidFill>
              </a:rPr>
              <a:t> </a:t>
            </a:r>
            <a:r>
              <a:rPr lang="nl-NL" dirty="0" err="1">
                <a:solidFill>
                  <a:schemeClr val="tx1">
                    <a:lumMod val="75000"/>
                    <a:lumOff val="25000"/>
                  </a:schemeClr>
                </a:solidFill>
              </a:rPr>
              <a:t>regression</a:t>
            </a:r>
            <a:endParaRPr lang="nl-NL" dirty="0">
              <a:solidFill>
                <a:schemeClr val="tx1">
                  <a:lumMod val="75000"/>
                  <a:lumOff val="25000"/>
                </a:schemeClr>
              </a:solidFill>
            </a:endParaRPr>
          </a:p>
          <a:p>
            <a:r>
              <a:rPr lang="nl-NL" dirty="0" err="1">
                <a:solidFill>
                  <a:schemeClr val="tx1">
                    <a:lumMod val="75000"/>
                    <a:lumOff val="25000"/>
                  </a:schemeClr>
                </a:solidFill>
              </a:rPr>
              <a:t>Optimization</a:t>
            </a:r>
            <a:r>
              <a:rPr lang="nl-NL" dirty="0">
                <a:solidFill>
                  <a:schemeClr val="tx1">
                    <a:lumMod val="75000"/>
                    <a:lumOff val="25000"/>
                  </a:schemeClr>
                </a:solidFill>
              </a:rPr>
              <a:t> </a:t>
            </a:r>
            <a:r>
              <a:rPr lang="nl-NL" dirty="0" err="1">
                <a:solidFill>
                  <a:schemeClr val="tx1">
                    <a:lumMod val="75000"/>
                    <a:lumOff val="25000"/>
                  </a:schemeClr>
                </a:solidFill>
              </a:rPr>
              <a:t>and</a:t>
            </a:r>
            <a:r>
              <a:rPr lang="nl-NL" dirty="0">
                <a:solidFill>
                  <a:schemeClr val="tx1">
                    <a:lumMod val="75000"/>
                    <a:lumOff val="25000"/>
                  </a:schemeClr>
                </a:solidFill>
              </a:rPr>
              <a:t> Root </a:t>
            </a:r>
            <a:r>
              <a:rPr lang="nl-NL" dirty="0" err="1">
                <a:solidFill>
                  <a:schemeClr val="tx1">
                    <a:lumMod val="75000"/>
                    <a:lumOff val="25000"/>
                  </a:schemeClr>
                </a:solidFill>
              </a:rPr>
              <a:t>Finding</a:t>
            </a:r>
            <a:endParaRPr lang="nl-NL" dirty="0">
              <a:solidFill>
                <a:schemeClr val="tx1">
                  <a:lumMod val="75000"/>
                  <a:lumOff val="25000"/>
                </a:schemeClr>
              </a:solidFill>
            </a:endParaRPr>
          </a:p>
          <a:p>
            <a:r>
              <a:rPr lang="nl-NL" dirty="0" err="1">
                <a:solidFill>
                  <a:schemeClr val="tx1">
                    <a:lumMod val="75000"/>
                    <a:lumOff val="25000"/>
                  </a:schemeClr>
                </a:solidFill>
              </a:rPr>
              <a:t>Signal</a:t>
            </a:r>
            <a:r>
              <a:rPr lang="nl-NL" dirty="0">
                <a:solidFill>
                  <a:schemeClr val="tx1">
                    <a:lumMod val="75000"/>
                    <a:lumOff val="25000"/>
                  </a:schemeClr>
                </a:solidFill>
              </a:rPr>
              <a:t> processing</a:t>
            </a:r>
          </a:p>
          <a:p>
            <a:r>
              <a:rPr lang="nl-NL" dirty="0" err="1">
                <a:solidFill>
                  <a:schemeClr val="tx1">
                    <a:lumMod val="75000"/>
                    <a:lumOff val="25000"/>
                  </a:schemeClr>
                </a:solidFill>
              </a:rPr>
              <a:t>Sparse</a:t>
            </a:r>
            <a:r>
              <a:rPr lang="nl-NL" dirty="0">
                <a:solidFill>
                  <a:schemeClr val="tx1">
                    <a:lumMod val="75000"/>
                    <a:lumOff val="25000"/>
                  </a:schemeClr>
                </a:solidFill>
              </a:rPr>
              <a:t> matrices</a:t>
            </a:r>
          </a:p>
          <a:p>
            <a:r>
              <a:rPr lang="nl-NL" dirty="0" err="1">
                <a:solidFill>
                  <a:schemeClr val="tx1">
                    <a:lumMod val="75000"/>
                    <a:lumOff val="25000"/>
                  </a:schemeClr>
                </a:solidFill>
              </a:rPr>
              <a:t>Sparse</a:t>
            </a:r>
            <a:r>
              <a:rPr lang="nl-NL" dirty="0">
                <a:solidFill>
                  <a:schemeClr val="tx1">
                    <a:lumMod val="75000"/>
                    <a:lumOff val="25000"/>
                  </a:schemeClr>
                </a:solidFill>
              </a:rPr>
              <a:t> </a:t>
            </a:r>
            <a:r>
              <a:rPr lang="nl-NL" dirty="0" err="1">
                <a:solidFill>
                  <a:schemeClr val="tx1">
                    <a:lumMod val="75000"/>
                    <a:lumOff val="25000"/>
                  </a:schemeClr>
                </a:solidFill>
              </a:rPr>
              <a:t>linear</a:t>
            </a:r>
            <a:r>
              <a:rPr lang="nl-NL" dirty="0">
                <a:solidFill>
                  <a:schemeClr val="tx1">
                    <a:lumMod val="75000"/>
                    <a:lumOff val="25000"/>
                  </a:schemeClr>
                </a:solidFill>
              </a:rPr>
              <a:t> algebra</a:t>
            </a:r>
          </a:p>
          <a:p>
            <a:r>
              <a:rPr lang="nl-NL" dirty="0" err="1">
                <a:solidFill>
                  <a:schemeClr val="tx1">
                    <a:lumMod val="75000"/>
                    <a:lumOff val="25000"/>
                  </a:schemeClr>
                </a:solidFill>
              </a:rPr>
              <a:t>Compressed</a:t>
            </a:r>
            <a:r>
              <a:rPr lang="nl-NL" dirty="0">
                <a:solidFill>
                  <a:schemeClr val="tx1">
                    <a:lumMod val="75000"/>
                    <a:lumOff val="25000"/>
                  </a:schemeClr>
                </a:solidFill>
              </a:rPr>
              <a:t> </a:t>
            </a:r>
            <a:r>
              <a:rPr lang="nl-NL" dirty="0" err="1">
                <a:solidFill>
                  <a:schemeClr val="tx1">
                    <a:lumMod val="75000"/>
                    <a:lumOff val="25000"/>
                  </a:schemeClr>
                </a:solidFill>
              </a:rPr>
              <a:t>Sparse</a:t>
            </a:r>
            <a:r>
              <a:rPr lang="nl-NL" dirty="0">
                <a:solidFill>
                  <a:schemeClr val="tx1">
                    <a:lumMod val="75000"/>
                    <a:lumOff val="25000"/>
                  </a:schemeClr>
                </a:solidFill>
              </a:rPr>
              <a:t> </a:t>
            </a:r>
            <a:r>
              <a:rPr lang="nl-NL" dirty="0" err="1">
                <a:solidFill>
                  <a:schemeClr val="tx1">
                    <a:lumMod val="75000"/>
                    <a:lumOff val="25000"/>
                  </a:schemeClr>
                </a:solidFill>
              </a:rPr>
              <a:t>Graph</a:t>
            </a:r>
            <a:r>
              <a:rPr lang="nl-NL" dirty="0">
                <a:solidFill>
                  <a:schemeClr val="tx1">
                    <a:lumMod val="75000"/>
                    <a:lumOff val="25000"/>
                  </a:schemeClr>
                </a:solidFill>
              </a:rPr>
              <a:t> Routines</a:t>
            </a:r>
          </a:p>
          <a:p>
            <a:r>
              <a:rPr lang="nl-NL" dirty="0" err="1">
                <a:solidFill>
                  <a:schemeClr val="tx1">
                    <a:lumMod val="75000"/>
                    <a:lumOff val="25000"/>
                  </a:schemeClr>
                </a:solidFill>
              </a:rPr>
              <a:t>Spatial</a:t>
            </a:r>
            <a:r>
              <a:rPr lang="nl-NL" dirty="0">
                <a:solidFill>
                  <a:schemeClr val="tx1">
                    <a:lumMod val="75000"/>
                    <a:lumOff val="25000"/>
                  </a:schemeClr>
                </a:solidFill>
              </a:rPr>
              <a:t> </a:t>
            </a:r>
            <a:r>
              <a:rPr lang="nl-NL" dirty="0" err="1">
                <a:solidFill>
                  <a:schemeClr val="tx1">
                    <a:lumMod val="75000"/>
                    <a:lumOff val="25000"/>
                  </a:schemeClr>
                </a:solidFill>
              </a:rPr>
              <a:t>algorithms</a:t>
            </a:r>
            <a:r>
              <a:rPr lang="nl-NL" dirty="0">
                <a:solidFill>
                  <a:schemeClr val="tx1">
                    <a:lumMod val="75000"/>
                    <a:lumOff val="25000"/>
                  </a:schemeClr>
                </a:solidFill>
              </a:rPr>
              <a:t> </a:t>
            </a:r>
            <a:r>
              <a:rPr lang="nl-NL" dirty="0" err="1">
                <a:solidFill>
                  <a:schemeClr val="tx1">
                    <a:lumMod val="75000"/>
                    <a:lumOff val="25000"/>
                  </a:schemeClr>
                </a:solidFill>
              </a:rPr>
              <a:t>and</a:t>
            </a:r>
            <a:r>
              <a:rPr lang="nl-NL" dirty="0">
                <a:solidFill>
                  <a:schemeClr val="tx1">
                    <a:lumMod val="75000"/>
                    <a:lumOff val="25000"/>
                  </a:schemeClr>
                </a:solidFill>
              </a:rPr>
              <a:t> data </a:t>
            </a:r>
            <a:r>
              <a:rPr lang="nl-NL" dirty="0" err="1">
                <a:solidFill>
                  <a:schemeClr val="tx1">
                    <a:lumMod val="75000"/>
                    <a:lumOff val="25000"/>
                  </a:schemeClr>
                </a:solidFill>
              </a:rPr>
              <a:t>structures</a:t>
            </a:r>
            <a:endParaRPr lang="nl-NL" dirty="0">
              <a:solidFill>
                <a:schemeClr val="tx1">
                  <a:lumMod val="75000"/>
                  <a:lumOff val="25000"/>
                </a:schemeClr>
              </a:solidFill>
            </a:endParaRPr>
          </a:p>
          <a:p>
            <a:r>
              <a:rPr lang="nl-NL" dirty="0">
                <a:solidFill>
                  <a:schemeClr val="tx1">
                    <a:lumMod val="75000"/>
                    <a:lumOff val="25000"/>
                  </a:schemeClr>
                </a:solidFill>
              </a:rPr>
              <a:t>Special </a:t>
            </a:r>
            <a:r>
              <a:rPr lang="nl-NL" dirty="0" err="1">
                <a:solidFill>
                  <a:schemeClr val="tx1">
                    <a:lumMod val="75000"/>
                    <a:lumOff val="25000"/>
                  </a:schemeClr>
                </a:solidFill>
              </a:rPr>
              <a:t>functions</a:t>
            </a:r>
            <a:endParaRPr lang="nl-NL" dirty="0">
              <a:solidFill>
                <a:schemeClr val="tx1">
                  <a:lumMod val="75000"/>
                  <a:lumOff val="25000"/>
                </a:schemeClr>
              </a:solidFill>
            </a:endParaRPr>
          </a:p>
          <a:p>
            <a:r>
              <a:rPr lang="nl-NL" dirty="0">
                <a:solidFill>
                  <a:schemeClr val="tx1">
                    <a:lumMod val="75000"/>
                    <a:lumOff val="25000"/>
                  </a:schemeClr>
                </a:solidFill>
              </a:rPr>
              <a:t>Statistical </a:t>
            </a:r>
            <a:r>
              <a:rPr lang="nl-NL" dirty="0" err="1">
                <a:solidFill>
                  <a:schemeClr val="tx1">
                    <a:lumMod val="75000"/>
                    <a:lumOff val="25000"/>
                  </a:schemeClr>
                </a:solidFill>
              </a:rPr>
              <a:t>functions</a:t>
            </a:r>
            <a:endParaRPr lang="nl-NL" dirty="0">
              <a:solidFill>
                <a:schemeClr val="tx1">
                  <a:lumMod val="75000"/>
                  <a:lumOff val="25000"/>
                </a:schemeClr>
              </a:solidFill>
            </a:endParaRPr>
          </a:p>
          <a:p>
            <a:r>
              <a:rPr lang="nl-NL" dirty="0">
                <a:solidFill>
                  <a:schemeClr val="tx1">
                    <a:lumMod val="75000"/>
                    <a:lumOff val="25000"/>
                  </a:schemeClr>
                </a:solidFill>
              </a:rPr>
              <a:t>Statistical </a:t>
            </a:r>
            <a:r>
              <a:rPr lang="nl-NL" dirty="0" err="1">
                <a:solidFill>
                  <a:schemeClr val="tx1">
                    <a:lumMod val="75000"/>
                    <a:lumOff val="25000"/>
                  </a:schemeClr>
                </a:solidFill>
              </a:rPr>
              <a:t>functions</a:t>
            </a:r>
            <a:r>
              <a:rPr lang="nl-NL" dirty="0">
                <a:solidFill>
                  <a:schemeClr val="tx1">
                    <a:lumMod val="75000"/>
                    <a:lumOff val="25000"/>
                  </a:schemeClr>
                </a:solidFill>
              </a:rPr>
              <a:t> </a:t>
            </a:r>
            <a:r>
              <a:rPr lang="nl-NL" dirty="0" err="1">
                <a:solidFill>
                  <a:schemeClr val="tx1">
                    <a:lumMod val="75000"/>
                    <a:lumOff val="25000"/>
                  </a:schemeClr>
                </a:solidFill>
              </a:rPr>
              <a:t>for</a:t>
            </a:r>
            <a:r>
              <a:rPr lang="nl-NL" dirty="0">
                <a:solidFill>
                  <a:schemeClr val="tx1">
                    <a:lumMod val="75000"/>
                    <a:lumOff val="25000"/>
                  </a:schemeClr>
                </a:solidFill>
              </a:rPr>
              <a:t> </a:t>
            </a:r>
            <a:r>
              <a:rPr lang="nl-NL" dirty="0" err="1">
                <a:solidFill>
                  <a:schemeClr val="tx1">
                    <a:lumMod val="75000"/>
                    <a:lumOff val="25000"/>
                  </a:schemeClr>
                </a:solidFill>
              </a:rPr>
              <a:t>masked</a:t>
            </a:r>
            <a:r>
              <a:rPr lang="nl-NL" dirty="0">
                <a:solidFill>
                  <a:schemeClr val="tx1">
                    <a:lumMod val="75000"/>
                    <a:lumOff val="25000"/>
                  </a:schemeClr>
                </a:solidFill>
              </a:rPr>
              <a:t> arrays</a:t>
            </a:r>
          </a:p>
          <a:p>
            <a:r>
              <a:rPr lang="nl-NL" dirty="0">
                <a:solidFill>
                  <a:schemeClr val="tx1">
                    <a:lumMod val="75000"/>
                    <a:lumOff val="25000"/>
                  </a:schemeClr>
                </a:solidFill>
              </a:rPr>
              <a:t>Low-level </a:t>
            </a:r>
            <a:r>
              <a:rPr lang="nl-NL" dirty="0" err="1">
                <a:solidFill>
                  <a:schemeClr val="tx1">
                    <a:lumMod val="75000"/>
                    <a:lumOff val="25000"/>
                  </a:schemeClr>
                </a:solidFill>
              </a:rPr>
              <a:t>callback</a:t>
            </a:r>
            <a:r>
              <a:rPr lang="nl-NL" dirty="0">
                <a:solidFill>
                  <a:schemeClr val="tx1">
                    <a:lumMod val="75000"/>
                    <a:lumOff val="25000"/>
                  </a:schemeClr>
                </a:solidFill>
              </a:rPr>
              <a:t> </a:t>
            </a:r>
            <a:r>
              <a:rPr lang="nl-NL" dirty="0" err="1">
                <a:solidFill>
                  <a:schemeClr val="tx1">
                    <a:lumMod val="75000"/>
                    <a:lumOff val="25000"/>
                  </a:schemeClr>
                </a:solidFill>
              </a:rPr>
              <a:t>functions</a:t>
            </a:r>
            <a:endParaRPr lang="nl-NL" dirty="0">
              <a:solidFill>
                <a:schemeClr val="tx1">
                  <a:lumMod val="75000"/>
                  <a:lumOff val="25000"/>
                </a:schemeClr>
              </a:solidFill>
            </a:endParaRPr>
          </a:p>
        </p:txBody>
      </p:sp>
    </p:spTree>
    <p:extLst>
      <p:ext uri="{BB962C8B-B14F-4D97-AF65-F5344CB8AC3E}">
        <p14:creationId xmlns:p14="http://schemas.microsoft.com/office/powerpoint/2010/main" val="386496727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E54F2A4-222B-8646-B1E9-D6AE5DD32560}"/>
              </a:ext>
            </a:extLst>
          </p:cNvPr>
          <p:cNvSpPr>
            <a:spLocks noGrp="1"/>
          </p:cNvSpPr>
          <p:nvPr>
            <p:ph type="title"/>
          </p:nvPr>
        </p:nvSpPr>
        <p:spPr/>
        <p:txBody>
          <a:bodyPr/>
          <a:lstStyle/>
          <a:p>
            <a:r>
              <a:rPr lang="nl-NL" dirty="0" err="1"/>
              <a:t>pandas</a:t>
            </a:r>
            <a:endParaRPr lang="nl-NL" dirty="0"/>
          </a:p>
        </p:txBody>
      </p:sp>
      <p:sp>
        <p:nvSpPr>
          <p:cNvPr id="3" name="Tijdelijke aanduiding voor inhoud 2">
            <a:extLst>
              <a:ext uri="{FF2B5EF4-FFF2-40B4-BE49-F238E27FC236}">
                <a16:creationId xmlns:a16="http://schemas.microsoft.com/office/drawing/2014/main" id="{8FA752A0-306A-254E-927A-E36DCF79E3FA}"/>
              </a:ext>
            </a:extLst>
          </p:cNvPr>
          <p:cNvSpPr>
            <a:spLocks noGrp="1"/>
          </p:cNvSpPr>
          <p:nvPr>
            <p:ph idx="1"/>
          </p:nvPr>
        </p:nvSpPr>
        <p:spPr>
          <a:xfrm>
            <a:off x="575817" y="2012414"/>
            <a:ext cx="8928990" cy="5439831"/>
          </a:xfrm>
        </p:spPr>
        <p:txBody>
          <a:bodyPr/>
          <a:lstStyle/>
          <a:p>
            <a:r>
              <a:rPr lang="nl-NL" dirty="0" err="1"/>
              <a:t>Pandas</a:t>
            </a:r>
            <a:r>
              <a:rPr lang="nl-NL" dirty="0"/>
              <a:t> is a </a:t>
            </a:r>
            <a:r>
              <a:rPr lang="nl-NL" dirty="0" err="1"/>
              <a:t>fast</a:t>
            </a:r>
            <a:r>
              <a:rPr lang="nl-NL" dirty="0"/>
              <a:t>, </a:t>
            </a:r>
            <a:r>
              <a:rPr lang="nl-NL" dirty="0" err="1"/>
              <a:t>powerful</a:t>
            </a:r>
            <a:r>
              <a:rPr lang="nl-NL" dirty="0"/>
              <a:t>, </a:t>
            </a:r>
            <a:r>
              <a:rPr lang="nl-NL" dirty="0" err="1"/>
              <a:t>flexible</a:t>
            </a:r>
            <a:r>
              <a:rPr lang="nl-NL" dirty="0"/>
              <a:t> </a:t>
            </a:r>
            <a:r>
              <a:rPr lang="nl-NL" dirty="0" err="1"/>
              <a:t>and</a:t>
            </a:r>
            <a:r>
              <a:rPr lang="nl-NL" dirty="0"/>
              <a:t> easy </a:t>
            </a:r>
            <a:r>
              <a:rPr lang="nl-NL" dirty="0" err="1"/>
              <a:t>to</a:t>
            </a:r>
            <a:r>
              <a:rPr lang="nl-NL" dirty="0"/>
              <a:t> </a:t>
            </a:r>
            <a:r>
              <a:rPr lang="nl-NL" dirty="0" err="1"/>
              <a:t>use</a:t>
            </a:r>
            <a:r>
              <a:rPr lang="nl-NL" dirty="0"/>
              <a:t> open source data analysis </a:t>
            </a:r>
            <a:r>
              <a:rPr lang="nl-NL" dirty="0" err="1"/>
              <a:t>and</a:t>
            </a:r>
            <a:r>
              <a:rPr lang="nl-NL" dirty="0"/>
              <a:t> </a:t>
            </a:r>
            <a:r>
              <a:rPr lang="nl-NL" dirty="0" err="1"/>
              <a:t>manipulation</a:t>
            </a:r>
            <a:r>
              <a:rPr lang="nl-NL" dirty="0"/>
              <a:t> tool.</a:t>
            </a:r>
          </a:p>
          <a:p>
            <a:r>
              <a:rPr lang="nl-NL" b="1" dirty="0"/>
              <a:t>Series</a:t>
            </a:r>
            <a:r>
              <a:rPr lang="nl-NL" dirty="0"/>
              <a:t> is a </a:t>
            </a:r>
            <a:r>
              <a:rPr lang="nl-NL" dirty="0" err="1"/>
              <a:t>one-dimensional</a:t>
            </a:r>
            <a:r>
              <a:rPr lang="nl-NL" dirty="0"/>
              <a:t> </a:t>
            </a:r>
            <a:r>
              <a:rPr lang="nl-NL" dirty="0" err="1"/>
              <a:t>labeled</a:t>
            </a:r>
            <a:r>
              <a:rPr lang="nl-NL" dirty="0"/>
              <a:t> array </a:t>
            </a:r>
            <a:r>
              <a:rPr lang="nl-NL" dirty="0" err="1"/>
              <a:t>capable</a:t>
            </a:r>
            <a:r>
              <a:rPr lang="nl-NL" dirty="0"/>
              <a:t> of holding </a:t>
            </a:r>
            <a:r>
              <a:rPr lang="nl-NL" dirty="0" err="1"/>
              <a:t>any</a:t>
            </a:r>
            <a:r>
              <a:rPr lang="nl-NL" dirty="0"/>
              <a:t> data type</a:t>
            </a:r>
          </a:p>
          <a:p>
            <a:r>
              <a:rPr lang="nl-NL" b="1" dirty="0" err="1"/>
              <a:t>DataFrame</a:t>
            </a:r>
            <a:r>
              <a:rPr lang="nl-NL" dirty="0"/>
              <a:t> is a 2-dimensional </a:t>
            </a:r>
            <a:r>
              <a:rPr lang="nl-NL" dirty="0" err="1"/>
              <a:t>labeled</a:t>
            </a:r>
            <a:r>
              <a:rPr lang="nl-NL" dirty="0"/>
              <a:t> data </a:t>
            </a:r>
            <a:r>
              <a:rPr lang="nl-NL" dirty="0" err="1"/>
              <a:t>structure</a:t>
            </a:r>
            <a:r>
              <a:rPr lang="nl-NL" dirty="0"/>
              <a:t> </a:t>
            </a:r>
            <a:r>
              <a:rPr lang="nl-NL" dirty="0" err="1"/>
              <a:t>with</a:t>
            </a:r>
            <a:r>
              <a:rPr lang="nl-NL" dirty="0"/>
              <a:t> columns of </a:t>
            </a:r>
            <a:r>
              <a:rPr lang="nl-NL" dirty="0" err="1"/>
              <a:t>potentially</a:t>
            </a:r>
            <a:r>
              <a:rPr lang="nl-NL" dirty="0"/>
              <a:t> different types. </a:t>
            </a:r>
          </a:p>
          <a:p>
            <a:endParaRPr lang="nl-NL" dirty="0"/>
          </a:p>
        </p:txBody>
      </p:sp>
      <p:sp>
        <p:nvSpPr>
          <p:cNvPr id="4" name="Rechthoek 3">
            <a:hlinkClick r:id="rId2"/>
            <a:extLst>
              <a:ext uri="{FF2B5EF4-FFF2-40B4-BE49-F238E27FC236}">
                <a16:creationId xmlns:a16="http://schemas.microsoft.com/office/drawing/2014/main" id="{800D4152-CA91-C447-8C7B-BD45687A9E9E}"/>
              </a:ext>
            </a:extLst>
          </p:cNvPr>
          <p:cNvSpPr/>
          <p:nvPr/>
        </p:nvSpPr>
        <p:spPr>
          <a:xfrm>
            <a:off x="1223888" y="7082913"/>
            <a:ext cx="8496943" cy="369332"/>
          </a:xfrm>
          <a:prstGeom prst="rect">
            <a:avLst/>
          </a:prstGeom>
        </p:spPr>
        <p:txBody>
          <a:bodyPr wrap="square">
            <a:spAutoFit/>
          </a:bodyPr>
          <a:lstStyle/>
          <a:p>
            <a:pPr algn="r"/>
            <a:r>
              <a:rPr lang="nl-NL" dirty="0" err="1">
                <a:solidFill>
                  <a:schemeClr val="tx1">
                    <a:lumMod val="75000"/>
                    <a:lumOff val="25000"/>
                  </a:schemeClr>
                </a:solidFill>
              </a:rPr>
              <a:t>https</a:t>
            </a:r>
            <a:r>
              <a:rPr lang="nl-NL" dirty="0">
                <a:solidFill>
                  <a:schemeClr val="tx1">
                    <a:lumMod val="75000"/>
                    <a:lumOff val="25000"/>
                  </a:schemeClr>
                </a:solidFill>
              </a:rPr>
              <a:t>://</a:t>
            </a:r>
            <a:r>
              <a:rPr lang="nl-NL" dirty="0" err="1">
                <a:solidFill>
                  <a:schemeClr val="tx1">
                    <a:lumMod val="75000"/>
                    <a:lumOff val="25000"/>
                  </a:schemeClr>
                </a:solidFill>
              </a:rPr>
              <a:t>pandas.pydata.org</a:t>
            </a:r>
            <a:r>
              <a:rPr lang="nl-NL" dirty="0">
                <a:solidFill>
                  <a:schemeClr val="tx1">
                    <a:lumMod val="75000"/>
                    <a:lumOff val="25000"/>
                  </a:schemeClr>
                </a:solidFill>
              </a:rPr>
              <a:t>/</a:t>
            </a:r>
            <a:r>
              <a:rPr lang="nl-NL" dirty="0" err="1">
                <a:solidFill>
                  <a:schemeClr val="tx1">
                    <a:lumMod val="75000"/>
                    <a:lumOff val="25000"/>
                  </a:schemeClr>
                </a:solidFill>
              </a:rPr>
              <a:t>docs</a:t>
            </a:r>
            <a:r>
              <a:rPr lang="nl-NL" dirty="0">
                <a:solidFill>
                  <a:schemeClr val="tx1">
                    <a:lumMod val="75000"/>
                    <a:lumOff val="25000"/>
                  </a:schemeClr>
                </a:solidFill>
              </a:rPr>
              <a:t>/</a:t>
            </a:r>
            <a:r>
              <a:rPr lang="nl-NL" dirty="0" err="1">
                <a:solidFill>
                  <a:schemeClr val="tx1">
                    <a:lumMod val="75000"/>
                    <a:lumOff val="25000"/>
                  </a:schemeClr>
                </a:solidFill>
              </a:rPr>
              <a:t>getting_started</a:t>
            </a:r>
            <a:r>
              <a:rPr lang="nl-NL" dirty="0">
                <a:solidFill>
                  <a:schemeClr val="tx1">
                    <a:lumMod val="75000"/>
                    <a:lumOff val="25000"/>
                  </a:schemeClr>
                </a:solidFill>
              </a:rPr>
              <a:t>/10min.html#min</a:t>
            </a:r>
          </a:p>
        </p:txBody>
      </p:sp>
      <p:pic>
        <p:nvPicPr>
          <p:cNvPr id="5122" name="Picture 2" descr="https://external-content.duckduckgo.com/iu/?u=https%3A%2F%2Fwww.tutorialspoint.com%2Fpython_pandas%2Fimages%2Fstructure_table.jpg&amp;f=1&amp;nofb=1">
            <a:extLst>
              <a:ext uri="{FF2B5EF4-FFF2-40B4-BE49-F238E27FC236}">
                <a16:creationId xmlns:a16="http://schemas.microsoft.com/office/drawing/2014/main" id="{93F6F0C7-20AA-3741-BBD6-7FB1E4DD6C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68304" y="3779837"/>
            <a:ext cx="3168351" cy="27750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115289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723FD0E-22D6-014C-ACF3-43FA6DE91544}"/>
              </a:ext>
            </a:extLst>
          </p:cNvPr>
          <p:cNvSpPr>
            <a:spLocks noGrp="1"/>
          </p:cNvSpPr>
          <p:nvPr>
            <p:ph type="title"/>
          </p:nvPr>
        </p:nvSpPr>
        <p:spPr/>
        <p:txBody>
          <a:bodyPr/>
          <a:lstStyle/>
          <a:p>
            <a:r>
              <a:rPr lang="nl-NL" dirty="0" err="1"/>
              <a:t>matplotlib</a:t>
            </a:r>
            <a:endParaRPr lang="nl-NL" dirty="0"/>
          </a:p>
        </p:txBody>
      </p:sp>
      <p:sp>
        <p:nvSpPr>
          <p:cNvPr id="3" name="Tijdelijke aanduiding voor inhoud 2">
            <a:extLst>
              <a:ext uri="{FF2B5EF4-FFF2-40B4-BE49-F238E27FC236}">
                <a16:creationId xmlns:a16="http://schemas.microsoft.com/office/drawing/2014/main" id="{C58F91F5-0273-BE40-AADB-E2A34C99DBA7}"/>
              </a:ext>
            </a:extLst>
          </p:cNvPr>
          <p:cNvSpPr>
            <a:spLocks noGrp="1"/>
          </p:cNvSpPr>
          <p:nvPr>
            <p:ph idx="1"/>
          </p:nvPr>
        </p:nvSpPr>
        <p:spPr/>
        <p:txBody>
          <a:bodyPr/>
          <a:lstStyle/>
          <a:p>
            <a:r>
              <a:rPr lang="nl-NL" dirty="0" err="1"/>
              <a:t>Matplotlib</a:t>
            </a:r>
            <a:r>
              <a:rPr lang="nl-NL" dirty="0"/>
              <a:t> is a Python 2D </a:t>
            </a:r>
            <a:r>
              <a:rPr lang="nl-NL" dirty="0" err="1"/>
              <a:t>plotting</a:t>
            </a:r>
            <a:r>
              <a:rPr lang="nl-NL" dirty="0"/>
              <a:t> </a:t>
            </a:r>
            <a:r>
              <a:rPr lang="nl-NL" dirty="0" err="1"/>
              <a:t>library</a:t>
            </a:r>
            <a:r>
              <a:rPr lang="nl-NL" dirty="0"/>
              <a:t> </a:t>
            </a:r>
            <a:r>
              <a:rPr lang="nl-NL" dirty="0" err="1"/>
              <a:t>which</a:t>
            </a:r>
            <a:r>
              <a:rPr lang="nl-NL" dirty="0"/>
              <a:t> </a:t>
            </a:r>
            <a:r>
              <a:rPr lang="nl-NL" dirty="0" err="1"/>
              <a:t>produces</a:t>
            </a:r>
            <a:r>
              <a:rPr lang="nl-NL" dirty="0"/>
              <a:t> </a:t>
            </a:r>
            <a:r>
              <a:rPr lang="nl-NL" dirty="0" err="1"/>
              <a:t>publication</a:t>
            </a:r>
            <a:r>
              <a:rPr lang="nl-NL" dirty="0"/>
              <a:t> </a:t>
            </a:r>
            <a:r>
              <a:rPr lang="nl-NL" dirty="0" err="1"/>
              <a:t>quality</a:t>
            </a:r>
            <a:r>
              <a:rPr lang="nl-NL" dirty="0"/>
              <a:t> </a:t>
            </a:r>
            <a:r>
              <a:rPr lang="nl-NL" dirty="0" err="1"/>
              <a:t>figures</a:t>
            </a:r>
            <a:endParaRPr lang="nl-NL" dirty="0"/>
          </a:p>
        </p:txBody>
      </p:sp>
      <p:sp>
        <p:nvSpPr>
          <p:cNvPr id="5" name="Rechthoek 4">
            <a:extLst>
              <a:ext uri="{FF2B5EF4-FFF2-40B4-BE49-F238E27FC236}">
                <a16:creationId xmlns:a16="http://schemas.microsoft.com/office/drawing/2014/main" id="{A79CB03E-402D-8549-B570-E608434103E8}"/>
              </a:ext>
            </a:extLst>
          </p:cNvPr>
          <p:cNvSpPr/>
          <p:nvPr/>
        </p:nvSpPr>
        <p:spPr>
          <a:xfrm>
            <a:off x="576263" y="4927501"/>
            <a:ext cx="6840759" cy="2308324"/>
          </a:xfrm>
          <a:prstGeom prst="rect">
            <a:avLst/>
          </a:prstGeom>
          <a:solidFill>
            <a:schemeClr val="bg2"/>
          </a:solidFill>
          <a:ln>
            <a:solidFill>
              <a:schemeClr val="tx1">
                <a:lumMod val="75000"/>
                <a:lumOff val="25000"/>
              </a:schemeClr>
            </a:solidFill>
          </a:ln>
          <a:effectLst>
            <a:outerShdw blurRad="50800" dist="38100" dir="2700000" algn="tl" rotWithShape="0">
              <a:prstClr val="black">
                <a:alpha val="40000"/>
              </a:prstClr>
            </a:outerShdw>
          </a:effectLst>
        </p:spPr>
        <p:txBody>
          <a:bodyPr wrap="square">
            <a:spAutoFit/>
          </a:bodyPr>
          <a:lstStyle/>
          <a:p>
            <a:r>
              <a:rPr lang="nl-NL" b="1" dirty="0">
                <a:solidFill>
                  <a:srgbClr val="0000FF"/>
                </a:solidFill>
                <a:latin typeface="Menlo" panose="020B0609030804020204" pitchFamily="49" charset="0"/>
              </a:rPr>
              <a:t>import</a:t>
            </a:r>
            <a:r>
              <a:rPr lang="nl-NL" b="1" dirty="0">
                <a:solidFill>
                  <a:srgbClr val="000000"/>
                </a:solidFill>
                <a:latin typeface="Menlo" panose="020B0609030804020204" pitchFamily="49" charset="0"/>
              </a:rPr>
              <a:t> </a:t>
            </a:r>
            <a:r>
              <a:rPr lang="nl-NL" b="1" dirty="0" err="1">
                <a:solidFill>
                  <a:srgbClr val="000000"/>
                </a:solidFill>
                <a:latin typeface="Menlo" panose="020B0609030804020204" pitchFamily="49" charset="0"/>
              </a:rPr>
              <a:t>matplotlib.pyplot</a:t>
            </a:r>
            <a:r>
              <a:rPr lang="nl-NL" b="1" dirty="0">
                <a:solidFill>
                  <a:srgbClr val="000000"/>
                </a:solidFill>
                <a:latin typeface="Menlo" panose="020B0609030804020204" pitchFamily="49" charset="0"/>
              </a:rPr>
              <a:t> </a:t>
            </a:r>
            <a:r>
              <a:rPr lang="nl-NL" b="1" dirty="0">
                <a:solidFill>
                  <a:srgbClr val="0000FF"/>
                </a:solidFill>
                <a:latin typeface="Menlo" panose="020B0609030804020204" pitchFamily="49" charset="0"/>
              </a:rPr>
              <a:t>as</a:t>
            </a:r>
            <a:r>
              <a:rPr lang="nl-NL" b="1" dirty="0">
                <a:solidFill>
                  <a:srgbClr val="000000"/>
                </a:solidFill>
                <a:latin typeface="Menlo" panose="020B0609030804020204" pitchFamily="49" charset="0"/>
              </a:rPr>
              <a:t> </a:t>
            </a:r>
            <a:r>
              <a:rPr lang="nl-NL" b="1" dirty="0" err="1">
                <a:solidFill>
                  <a:srgbClr val="000000"/>
                </a:solidFill>
                <a:latin typeface="Menlo" panose="020B0609030804020204" pitchFamily="49" charset="0"/>
              </a:rPr>
              <a:t>plt</a:t>
            </a:r>
            <a:endParaRPr lang="nl-NL" b="1" dirty="0">
              <a:solidFill>
                <a:srgbClr val="000000"/>
              </a:solidFill>
              <a:latin typeface="Menlo" panose="020B0609030804020204" pitchFamily="49" charset="0"/>
            </a:endParaRPr>
          </a:p>
          <a:p>
            <a:r>
              <a:rPr lang="nl-NL" b="1" dirty="0">
                <a:solidFill>
                  <a:srgbClr val="0000FF"/>
                </a:solidFill>
                <a:latin typeface="Menlo" panose="020B0609030804020204" pitchFamily="49" charset="0"/>
              </a:rPr>
              <a:t>import</a:t>
            </a:r>
            <a:r>
              <a:rPr lang="nl-NL" b="1" dirty="0">
                <a:solidFill>
                  <a:srgbClr val="000000"/>
                </a:solidFill>
                <a:latin typeface="Menlo" panose="020B0609030804020204" pitchFamily="49" charset="0"/>
              </a:rPr>
              <a:t> </a:t>
            </a:r>
            <a:r>
              <a:rPr lang="nl-NL" b="1" dirty="0" err="1">
                <a:solidFill>
                  <a:srgbClr val="000000"/>
                </a:solidFill>
                <a:latin typeface="Menlo" panose="020B0609030804020204" pitchFamily="49" charset="0"/>
              </a:rPr>
              <a:t>numpy</a:t>
            </a:r>
            <a:r>
              <a:rPr lang="nl-NL" b="1" dirty="0">
                <a:solidFill>
                  <a:srgbClr val="000000"/>
                </a:solidFill>
                <a:latin typeface="Menlo" panose="020B0609030804020204" pitchFamily="49" charset="0"/>
              </a:rPr>
              <a:t> </a:t>
            </a:r>
            <a:r>
              <a:rPr lang="nl-NL" b="1" dirty="0">
                <a:solidFill>
                  <a:srgbClr val="0000FF"/>
                </a:solidFill>
                <a:latin typeface="Menlo" panose="020B0609030804020204" pitchFamily="49" charset="0"/>
              </a:rPr>
              <a:t>as</a:t>
            </a:r>
            <a:r>
              <a:rPr lang="nl-NL" b="1" dirty="0">
                <a:solidFill>
                  <a:srgbClr val="000000"/>
                </a:solidFill>
                <a:latin typeface="Menlo" panose="020B0609030804020204" pitchFamily="49" charset="0"/>
              </a:rPr>
              <a:t> </a:t>
            </a:r>
            <a:r>
              <a:rPr lang="nl-NL" b="1" dirty="0" err="1">
                <a:solidFill>
                  <a:srgbClr val="000000"/>
                </a:solidFill>
                <a:latin typeface="Menlo" panose="020B0609030804020204" pitchFamily="49" charset="0"/>
              </a:rPr>
              <a:t>np</a:t>
            </a:r>
            <a:endParaRPr lang="nl-NL" b="1" dirty="0">
              <a:solidFill>
                <a:srgbClr val="000000"/>
              </a:solidFill>
              <a:latin typeface="Menlo" panose="020B0609030804020204" pitchFamily="49" charset="0"/>
            </a:endParaRPr>
          </a:p>
          <a:p>
            <a:br>
              <a:rPr lang="nl-NL" b="1" dirty="0">
                <a:solidFill>
                  <a:srgbClr val="000000"/>
                </a:solidFill>
                <a:latin typeface="Menlo" panose="020B0609030804020204" pitchFamily="49" charset="0"/>
              </a:rPr>
            </a:br>
            <a:r>
              <a:rPr lang="nl-NL" b="1" dirty="0">
                <a:solidFill>
                  <a:srgbClr val="000000"/>
                </a:solidFill>
                <a:latin typeface="Menlo" panose="020B0609030804020204" pitchFamily="49" charset="0"/>
              </a:rPr>
              <a:t>x = </a:t>
            </a:r>
            <a:r>
              <a:rPr lang="nl-NL" b="1" dirty="0" err="1">
                <a:solidFill>
                  <a:srgbClr val="000000"/>
                </a:solidFill>
                <a:latin typeface="Menlo" panose="020B0609030804020204" pitchFamily="49" charset="0"/>
              </a:rPr>
              <a:t>np.linspace</a:t>
            </a:r>
            <a:r>
              <a:rPr lang="nl-NL" b="1" dirty="0">
                <a:solidFill>
                  <a:srgbClr val="000000"/>
                </a:solidFill>
                <a:latin typeface="Menlo" panose="020B0609030804020204" pitchFamily="49" charset="0"/>
              </a:rPr>
              <a:t>( </a:t>
            </a:r>
            <a:r>
              <a:rPr lang="nl-NL" b="1" dirty="0">
                <a:solidFill>
                  <a:srgbClr val="098658"/>
                </a:solidFill>
                <a:latin typeface="Menlo" panose="020B0609030804020204" pitchFamily="49" charset="0"/>
              </a:rPr>
              <a:t>0.000001</a:t>
            </a:r>
            <a:r>
              <a:rPr lang="nl-NL" b="1" dirty="0">
                <a:solidFill>
                  <a:srgbClr val="000000"/>
                </a:solidFill>
                <a:latin typeface="Menlo" panose="020B0609030804020204" pitchFamily="49" charset="0"/>
              </a:rPr>
              <a:t>, </a:t>
            </a:r>
            <a:r>
              <a:rPr lang="nl-NL" b="1" dirty="0">
                <a:solidFill>
                  <a:srgbClr val="098658"/>
                </a:solidFill>
                <a:latin typeface="Menlo" panose="020B0609030804020204" pitchFamily="49" charset="0"/>
              </a:rPr>
              <a:t>2</a:t>
            </a:r>
            <a:r>
              <a:rPr lang="nl-NL" b="1" dirty="0">
                <a:solidFill>
                  <a:srgbClr val="000000"/>
                </a:solidFill>
                <a:latin typeface="Menlo" panose="020B0609030804020204" pitchFamily="49" charset="0"/>
              </a:rPr>
              <a:t>*</a:t>
            </a:r>
            <a:r>
              <a:rPr lang="nl-NL" b="1" dirty="0" err="1">
                <a:solidFill>
                  <a:srgbClr val="000000"/>
                </a:solidFill>
                <a:latin typeface="Menlo" panose="020B0609030804020204" pitchFamily="49" charset="0"/>
              </a:rPr>
              <a:t>np.pi</a:t>
            </a:r>
            <a:r>
              <a:rPr lang="nl-NL" b="1" dirty="0">
                <a:solidFill>
                  <a:srgbClr val="000000"/>
                </a:solidFill>
                <a:latin typeface="Menlo" panose="020B0609030804020204" pitchFamily="49" charset="0"/>
              </a:rPr>
              <a:t>, </a:t>
            </a:r>
            <a:r>
              <a:rPr lang="nl-NL" b="1" dirty="0">
                <a:solidFill>
                  <a:srgbClr val="098658"/>
                </a:solidFill>
                <a:latin typeface="Menlo" panose="020B0609030804020204" pitchFamily="49" charset="0"/>
              </a:rPr>
              <a:t>100</a:t>
            </a:r>
            <a:r>
              <a:rPr lang="nl-NL" b="1" dirty="0">
                <a:solidFill>
                  <a:srgbClr val="000000"/>
                </a:solidFill>
                <a:latin typeface="Menlo" panose="020B0609030804020204" pitchFamily="49" charset="0"/>
              </a:rPr>
              <a:t> )</a:t>
            </a:r>
          </a:p>
          <a:p>
            <a:r>
              <a:rPr lang="nl-NL" b="1" dirty="0">
                <a:solidFill>
                  <a:srgbClr val="000000"/>
                </a:solidFill>
                <a:latin typeface="Menlo" panose="020B0609030804020204" pitchFamily="49" charset="0"/>
              </a:rPr>
              <a:t>y = </a:t>
            </a:r>
            <a:r>
              <a:rPr lang="nl-NL" b="1" dirty="0">
                <a:solidFill>
                  <a:srgbClr val="098658"/>
                </a:solidFill>
                <a:latin typeface="Menlo" panose="020B0609030804020204" pitchFamily="49" charset="0"/>
              </a:rPr>
              <a:t>1</a:t>
            </a:r>
            <a:r>
              <a:rPr lang="nl-NL" b="1" dirty="0">
                <a:solidFill>
                  <a:srgbClr val="000000"/>
                </a:solidFill>
                <a:latin typeface="Menlo" panose="020B0609030804020204" pitchFamily="49" charset="0"/>
              </a:rPr>
              <a:t>/x * </a:t>
            </a:r>
            <a:r>
              <a:rPr lang="nl-NL" b="1" dirty="0" err="1">
                <a:solidFill>
                  <a:srgbClr val="000000"/>
                </a:solidFill>
                <a:latin typeface="Menlo" panose="020B0609030804020204" pitchFamily="49" charset="0"/>
              </a:rPr>
              <a:t>np.sin</a:t>
            </a:r>
            <a:r>
              <a:rPr lang="nl-NL" b="1" dirty="0">
                <a:solidFill>
                  <a:srgbClr val="000000"/>
                </a:solidFill>
                <a:latin typeface="Menlo" panose="020B0609030804020204" pitchFamily="49" charset="0"/>
              </a:rPr>
              <a:t>(</a:t>
            </a:r>
            <a:r>
              <a:rPr lang="nl-NL" b="1" dirty="0">
                <a:solidFill>
                  <a:srgbClr val="098658"/>
                </a:solidFill>
                <a:latin typeface="Menlo" panose="020B0609030804020204" pitchFamily="49" charset="0"/>
              </a:rPr>
              <a:t>5</a:t>
            </a:r>
            <a:r>
              <a:rPr lang="nl-NL" b="1" dirty="0">
                <a:solidFill>
                  <a:srgbClr val="000000"/>
                </a:solidFill>
                <a:latin typeface="Menlo" panose="020B0609030804020204" pitchFamily="49" charset="0"/>
              </a:rPr>
              <a:t>*x)</a:t>
            </a:r>
          </a:p>
          <a:p>
            <a:br>
              <a:rPr lang="nl-NL" b="1" dirty="0">
                <a:solidFill>
                  <a:srgbClr val="000000"/>
                </a:solidFill>
                <a:latin typeface="Menlo" panose="020B0609030804020204" pitchFamily="49" charset="0"/>
              </a:rPr>
            </a:br>
            <a:r>
              <a:rPr lang="nl-NL" b="1" dirty="0" err="1">
                <a:solidFill>
                  <a:srgbClr val="000000"/>
                </a:solidFill>
                <a:latin typeface="Menlo" panose="020B0609030804020204" pitchFamily="49" charset="0"/>
              </a:rPr>
              <a:t>plt.plot</a:t>
            </a:r>
            <a:r>
              <a:rPr lang="nl-NL" b="1" dirty="0">
                <a:solidFill>
                  <a:srgbClr val="000000"/>
                </a:solidFill>
                <a:latin typeface="Menlo" panose="020B0609030804020204" pitchFamily="49" charset="0"/>
              </a:rPr>
              <a:t>(x, y)</a:t>
            </a:r>
          </a:p>
          <a:p>
            <a:r>
              <a:rPr lang="nl-NL" b="1" dirty="0" err="1">
                <a:solidFill>
                  <a:srgbClr val="000000"/>
                </a:solidFill>
                <a:latin typeface="Menlo" panose="020B0609030804020204" pitchFamily="49" charset="0"/>
              </a:rPr>
              <a:t>plt.show</a:t>
            </a:r>
            <a:r>
              <a:rPr lang="nl-NL" b="1" dirty="0">
                <a:solidFill>
                  <a:srgbClr val="000000"/>
                </a:solidFill>
                <a:latin typeface="Menlo" panose="020B0609030804020204" pitchFamily="49" charset="0"/>
              </a:rPr>
              <a:t>()</a:t>
            </a:r>
            <a:endParaRPr lang="nl-NL" b="1" dirty="0">
              <a:solidFill>
                <a:srgbClr val="000000"/>
              </a:solidFill>
              <a:effectLst/>
              <a:latin typeface="Menlo" panose="020B0609030804020204" pitchFamily="49" charset="0"/>
            </a:endParaRPr>
          </a:p>
        </p:txBody>
      </p:sp>
      <p:sp>
        <p:nvSpPr>
          <p:cNvPr id="4" name="Rechthoek 3">
            <a:extLst>
              <a:ext uri="{FF2B5EF4-FFF2-40B4-BE49-F238E27FC236}">
                <a16:creationId xmlns:a16="http://schemas.microsoft.com/office/drawing/2014/main" id="{2309CCA1-19D7-C443-BCA1-F5DDFF019CAA}"/>
              </a:ext>
            </a:extLst>
          </p:cNvPr>
          <p:cNvSpPr/>
          <p:nvPr/>
        </p:nvSpPr>
        <p:spPr>
          <a:xfrm>
            <a:off x="575816" y="2934786"/>
            <a:ext cx="8928991" cy="921600"/>
          </a:xfrm>
          <a:prstGeom prst="rect">
            <a:avLst/>
          </a:prstGeom>
          <a:solidFill>
            <a:schemeClr val="accent2">
              <a:lumMod val="20000"/>
              <a:lumOff val="80000"/>
            </a:schemeClr>
          </a:solidFill>
          <a:ln>
            <a:solidFill>
              <a:schemeClr val="tx1">
                <a:lumMod val="75000"/>
                <a:lumOff val="25000"/>
              </a:schemeClr>
            </a:solidFill>
          </a:ln>
          <a:effectLst>
            <a:outerShdw blurRad="50800" dist="38100" dir="2700000" algn="tl" rotWithShape="0">
              <a:prstClr val="black">
                <a:alpha val="40000"/>
              </a:prstClr>
            </a:outerShdw>
          </a:effectLst>
        </p:spPr>
        <p:txBody>
          <a:bodyPr wrap="square" numCol="3">
            <a:spAutoFit/>
          </a:bodyPr>
          <a:lstStyle/>
          <a:p>
            <a:r>
              <a:rPr lang="nl-NL" b="1" dirty="0">
                <a:solidFill>
                  <a:schemeClr val="tx1">
                    <a:lumMod val="75000"/>
                    <a:lumOff val="25000"/>
                  </a:schemeClr>
                </a:solidFill>
              </a:rPr>
              <a:t>Line plot</a:t>
            </a:r>
          </a:p>
          <a:p>
            <a:r>
              <a:rPr lang="nl-NL" b="1" dirty="0">
                <a:solidFill>
                  <a:schemeClr val="tx1">
                    <a:lumMod val="75000"/>
                    <a:lumOff val="25000"/>
                  </a:schemeClr>
                </a:solidFill>
              </a:rPr>
              <a:t>Histogram</a:t>
            </a:r>
          </a:p>
          <a:p>
            <a:r>
              <a:rPr lang="nl-NL" b="1" dirty="0" err="1">
                <a:solidFill>
                  <a:schemeClr val="tx1">
                    <a:lumMod val="75000"/>
                    <a:lumOff val="25000"/>
                  </a:schemeClr>
                </a:solidFill>
              </a:rPr>
              <a:t>Scatter</a:t>
            </a:r>
            <a:r>
              <a:rPr lang="nl-NL" b="1" dirty="0">
                <a:solidFill>
                  <a:schemeClr val="tx1">
                    <a:lumMod val="75000"/>
                    <a:lumOff val="25000"/>
                  </a:schemeClr>
                </a:solidFill>
              </a:rPr>
              <a:t> plot</a:t>
            </a:r>
          </a:p>
          <a:p>
            <a:r>
              <a:rPr lang="nl-NL" b="1" dirty="0">
                <a:solidFill>
                  <a:schemeClr val="tx1">
                    <a:lumMod val="75000"/>
                    <a:lumOff val="25000"/>
                  </a:schemeClr>
                </a:solidFill>
              </a:rPr>
              <a:t>3D plot</a:t>
            </a:r>
          </a:p>
          <a:p>
            <a:r>
              <a:rPr lang="nl-NL" b="1" dirty="0">
                <a:solidFill>
                  <a:schemeClr val="tx1">
                    <a:lumMod val="75000"/>
                    <a:lumOff val="25000"/>
                  </a:schemeClr>
                </a:solidFill>
              </a:rPr>
              <a:t>Image plot</a:t>
            </a:r>
          </a:p>
          <a:p>
            <a:r>
              <a:rPr lang="nl-NL" b="1" dirty="0">
                <a:solidFill>
                  <a:schemeClr val="tx1">
                    <a:lumMod val="75000"/>
                    <a:lumOff val="25000"/>
                  </a:schemeClr>
                </a:solidFill>
              </a:rPr>
              <a:t>Contour plot</a:t>
            </a:r>
          </a:p>
          <a:p>
            <a:r>
              <a:rPr lang="nl-NL" b="1" dirty="0" err="1">
                <a:solidFill>
                  <a:schemeClr val="tx1">
                    <a:lumMod val="75000"/>
                    <a:lumOff val="25000"/>
                  </a:schemeClr>
                </a:solidFill>
              </a:rPr>
              <a:t>Polar</a:t>
            </a:r>
            <a:r>
              <a:rPr lang="nl-NL" b="1" dirty="0">
                <a:solidFill>
                  <a:schemeClr val="tx1">
                    <a:lumMod val="75000"/>
                    <a:lumOff val="25000"/>
                  </a:schemeClr>
                </a:solidFill>
              </a:rPr>
              <a:t> plot</a:t>
            </a:r>
          </a:p>
        </p:txBody>
      </p:sp>
      <p:pic>
        <p:nvPicPr>
          <p:cNvPr id="6" name="Afbeelding 5">
            <a:extLst>
              <a:ext uri="{FF2B5EF4-FFF2-40B4-BE49-F238E27FC236}">
                <a16:creationId xmlns:a16="http://schemas.microsoft.com/office/drawing/2014/main" id="{BF77B011-FDDD-9A42-85B6-5FACD87B7E1E}"/>
              </a:ext>
            </a:extLst>
          </p:cNvPr>
          <p:cNvPicPr>
            <a:picLocks noChangeAspect="1"/>
          </p:cNvPicPr>
          <p:nvPr/>
        </p:nvPicPr>
        <p:blipFill>
          <a:blip r:embed="rId2"/>
          <a:stretch>
            <a:fillRect/>
          </a:stretch>
        </p:blipFill>
        <p:spPr>
          <a:xfrm>
            <a:off x="6480472" y="4167348"/>
            <a:ext cx="3389995" cy="2897386"/>
          </a:xfrm>
          <a:prstGeom prst="rect">
            <a:avLst/>
          </a:prstGeom>
        </p:spPr>
      </p:pic>
    </p:spTree>
    <p:extLst>
      <p:ext uri="{BB962C8B-B14F-4D97-AF65-F5344CB8AC3E}">
        <p14:creationId xmlns:p14="http://schemas.microsoft.com/office/powerpoint/2010/main" val="118149277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E54F2A4-222B-8646-B1E9-D6AE5DD32560}"/>
              </a:ext>
            </a:extLst>
          </p:cNvPr>
          <p:cNvSpPr>
            <a:spLocks noGrp="1"/>
          </p:cNvSpPr>
          <p:nvPr>
            <p:ph type="title"/>
          </p:nvPr>
        </p:nvSpPr>
        <p:spPr/>
        <p:txBody>
          <a:bodyPr/>
          <a:lstStyle/>
          <a:p>
            <a:r>
              <a:rPr lang="nl-NL" dirty="0"/>
              <a:t>Python for Data </a:t>
            </a:r>
            <a:r>
              <a:rPr lang="nl-NL" dirty="0" err="1"/>
              <a:t>Science</a:t>
            </a:r>
            <a:endParaRPr lang="nl-NL" dirty="0"/>
          </a:p>
        </p:txBody>
      </p:sp>
      <p:sp>
        <p:nvSpPr>
          <p:cNvPr id="3" name="Tijdelijke aanduiding voor inhoud 2">
            <a:extLst>
              <a:ext uri="{FF2B5EF4-FFF2-40B4-BE49-F238E27FC236}">
                <a16:creationId xmlns:a16="http://schemas.microsoft.com/office/drawing/2014/main" id="{8FA752A0-306A-254E-927A-E36DCF79E3FA}"/>
              </a:ext>
            </a:extLst>
          </p:cNvPr>
          <p:cNvSpPr>
            <a:spLocks noGrp="1"/>
          </p:cNvSpPr>
          <p:nvPr>
            <p:ph idx="1"/>
          </p:nvPr>
        </p:nvSpPr>
        <p:spPr>
          <a:xfrm>
            <a:off x="575817" y="2012414"/>
            <a:ext cx="8928990" cy="5439831"/>
          </a:xfrm>
        </p:spPr>
        <p:txBody>
          <a:bodyPr/>
          <a:lstStyle/>
          <a:p>
            <a:r>
              <a:rPr lang="nl-NL" dirty="0" err="1"/>
              <a:t>If</a:t>
            </a:r>
            <a:r>
              <a:rPr lang="nl-NL" dirty="0"/>
              <a:t> </a:t>
            </a:r>
            <a:r>
              <a:rPr lang="nl-NL" dirty="0" err="1"/>
              <a:t>you</a:t>
            </a:r>
            <a:r>
              <a:rPr lang="nl-NL" dirty="0"/>
              <a:t> want </a:t>
            </a:r>
            <a:r>
              <a:rPr lang="nl-NL" dirty="0" err="1"/>
              <a:t>to</a:t>
            </a:r>
            <a:r>
              <a:rPr lang="nl-NL" dirty="0"/>
              <a:t> </a:t>
            </a:r>
            <a:r>
              <a:rPr lang="nl-NL" dirty="0" err="1"/>
              <a:t>learn</a:t>
            </a:r>
            <a:r>
              <a:rPr lang="nl-NL" dirty="0"/>
              <a:t> more </a:t>
            </a:r>
            <a:r>
              <a:rPr lang="nl-NL" dirty="0" err="1"/>
              <a:t>about</a:t>
            </a:r>
            <a:r>
              <a:rPr lang="nl-NL" dirty="0"/>
              <a:t> </a:t>
            </a:r>
            <a:r>
              <a:rPr lang="nl-NL" dirty="0" err="1"/>
              <a:t>this</a:t>
            </a:r>
            <a:r>
              <a:rPr lang="nl-NL" dirty="0"/>
              <a:t>, </a:t>
            </a:r>
            <a:r>
              <a:rPr lang="nl-NL" dirty="0" err="1"/>
              <a:t>subscribe</a:t>
            </a:r>
            <a:r>
              <a:rPr lang="nl-NL" dirty="0"/>
              <a:t> </a:t>
            </a:r>
            <a:r>
              <a:rPr lang="nl-NL" dirty="0" err="1"/>
              <a:t>to</a:t>
            </a:r>
            <a:r>
              <a:rPr lang="nl-NL" dirty="0"/>
              <a:t> </a:t>
            </a:r>
            <a:r>
              <a:rPr lang="nl-NL" dirty="0" err="1"/>
              <a:t>the</a:t>
            </a:r>
            <a:r>
              <a:rPr lang="nl-NL" dirty="0"/>
              <a:t> course:</a:t>
            </a:r>
          </a:p>
          <a:p>
            <a:endParaRPr lang="nl-NL" dirty="0"/>
          </a:p>
          <a:p>
            <a:r>
              <a:rPr lang="nl-NL" b="1" dirty="0"/>
              <a:t>Python voor Data </a:t>
            </a:r>
            <a:r>
              <a:rPr lang="nl-NL" b="1" dirty="0" err="1"/>
              <a:t>Science</a:t>
            </a:r>
            <a:endParaRPr lang="nl-NL" b="1" dirty="0"/>
          </a:p>
          <a:p>
            <a:endParaRPr lang="nl-NL" dirty="0"/>
          </a:p>
          <a:p>
            <a:r>
              <a:rPr lang="nl-NL" dirty="0"/>
              <a:t>At </a:t>
            </a:r>
            <a:r>
              <a:rPr lang="nl-NL" dirty="0" err="1"/>
              <a:t>Computrain</a:t>
            </a:r>
            <a:r>
              <a:rPr lang="nl-NL" dirty="0"/>
              <a:t>!</a:t>
            </a:r>
          </a:p>
        </p:txBody>
      </p:sp>
      <p:sp>
        <p:nvSpPr>
          <p:cNvPr id="4" name="Rechthoek 3">
            <a:hlinkClick r:id="rId2"/>
            <a:extLst>
              <a:ext uri="{FF2B5EF4-FFF2-40B4-BE49-F238E27FC236}">
                <a16:creationId xmlns:a16="http://schemas.microsoft.com/office/drawing/2014/main" id="{800D4152-CA91-C447-8C7B-BD45687A9E9E}"/>
              </a:ext>
            </a:extLst>
          </p:cNvPr>
          <p:cNvSpPr/>
          <p:nvPr/>
        </p:nvSpPr>
        <p:spPr>
          <a:xfrm>
            <a:off x="1223888" y="7082913"/>
            <a:ext cx="8496943" cy="369332"/>
          </a:xfrm>
          <a:prstGeom prst="rect">
            <a:avLst/>
          </a:prstGeom>
        </p:spPr>
        <p:txBody>
          <a:bodyPr wrap="square">
            <a:spAutoFit/>
          </a:bodyPr>
          <a:lstStyle/>
          <a:p>
            <a:pPr algn="r"/>
            <a:r>
              <a:rPr lang="nl-NL" dirty="0" err="1">
                <a:solidFill>
                  <a:schemeClr val="tx1">
                    <a:lumMod val="75000"/>
                    <a:lumOff val="25000"/>
                  </a:schemeClr>
                </a:solidFill>
              </a:rPr>
              <a:t>https</a:t>
            </a:r>
            <a:r>
              <a:rPr lang="nl-NL" dirty="0">
                <a:solidFill>
                  <a:schemeClr val="tx1">
                    <a:lumMod val="75000"/>
                    <a:lumOff val="25000"/>
                  </a:schemeClr>
                </a:solidFill>
              </a:rPr>
              <a:t>://</a:t>
            </a:r>
            <a:r>
              <a:rPr lang="nl-NL" dirty="0" err="1">
                <a:solidFill>
                  <a:schemeClr val="tx1">
                    <a:lumMod val="75000"/>
                    <a:lumOff val="25000"/>
                  </a:schemeClr>
                </a:solidFill>
              </a:rPr>
              <a:t>pandas.pydata.org</a:t>
            </a:r>
            <a:r>
              <a:rPr lang="nl-NL" dirty="0">
                <a:solidFill>
                  <a:schemeClr val="tx1">
                    <a:lumMod val="75000"/>
                    <a:lumOff val="25000"/>
                  </a:schemeClr>
                </a:solidFill>
              </a:rPr>
              <a:t>/</a:t>
            </a:r>
            <a:r>
              <a:rPr lang="nl-NL" dirty="0" err="1">
                <a:solidFill>
                  <a:schemeClr val="tx1">
                    <a:lumMod val="75000"/>
                    <a:lumOff val="25000"/>
                  </a:schemeClr>
                </a:solidFill>
              </a:rPr>
              <a:t>docs</a:t>
            </a:r>
            <a:r>
              <a:rPr lang="nl-NL" dirty="0">
                <a:solidFill>
                  <a:schemeClr val="tx1">
                    <a:lumMod val="75000"/>
                    <a:lumOff val="25000"/>
                  </a:schemeClr>
                </a:solidFill>
              </a:rPr>
              <a:t>/</a:t>
            </a:r>
            <a:r>
              <a:rPr lang="nl-NL" dirty="0" err="1">
                <a:solidFill>
                  <a:schemeClr val="tx1">
                    <a:lumMod val="75000"/>
                    <a:lumOff val="25000"/>
                  </a:schemeClr>
                </a:solidFill>
              </a:rPr>
              <a:t>getting_started</a:t>
            </a:r>
            <a:r>
              <a:rPr lang="nl-NL" dirty="0">
                <a:solidFill>
                  <a:schemeClr val="tx1">
                    <a:lumMod val="75000"/>
                    <a:lumOff val="25000"/>
                  </a:schemeClr>
                </a:solidFill>
              </a:rPr>
              <a:t>/10min.html#min</a:t>
            </a:r>
          </a:p>
        </p:txBody>
      </p:sp>
    </p:spTree>
    <p:extLst>
      <p:ext uri="{BB962C8B-B14F-4D97-AF65-F5344CB8AC3E}">
        <p14:creationId xmlns:p14="http://schemas.microsoft.com/office/powerpoint/2010/main" val="142704612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nl-NL" dirty="0" err="1"/>
              <a:t>django</a:t>
            </a:r>
            <a:endParaRPr lang="nl-NL" dirty="0"/>
          </a:p>
        </p:txBody>
      </p:sp>
      <p:sp>
        <p:nvSpPr>
          <p:cNvPr id="2" name="Tijdelijke aanduiding voor inhoud 1"/>
          <p:cNvSpPr>
            <a:spLocks noGrp="1"/>
          </p:cNvSpPr>
          <p:nvPr>
            <p:ph idx="1"/>
          </p:nvPr>
        </p:nvSpPr>
        <p:spPr/>
        <p:txBody>
          <a:bodyPr/>
          <a:lstStyle/>
          <a:p>
            <a:pPr marL="0" indent="0">
              <a:buNone/>
            </a:pPr>
            <a:r>
              <a:rPr lang="nl-NL" sz="2000" dirty="0"/>
              <a:t>MVC Framework</a:t>
            </a:r>
          </a:p>
          <a:p>
            <a:pPr marL="0" indent="0">
              <a:buNone/>
            </a:pPr>
            <a:r>
              <a:rPr lang="nl-NL" sz="2000" dirty="0" err="1"/>
              <a:t>Models</a:t>
            </a:r>
            <a:endParaRPr lang="nl-NL" sz="2000" dirty="0"/>
          </a:p>
          <a:p>
            <a:pPr marL="0" indent="0">
              <a:buNone/>
            </a:pPr>
            <a:r>
              <a:rPr lang="nl-NL" sz="2000" dirty="0"/>
              <a:t>Object-</a:t>
            </a:r>
            <a:r>
              <a:rPr lang="nl-NL" sz="2000" dirty="0" err="1"/>
              <a:t>Relational</a:t>
            </a:r>
            <a:r>
              <a:rPr lang="nl-NL" sz="2000" dirty="0"/>
              <a:t> </a:t>
            </a:r>
            <a:r>
              <a:rPr lang="nl-NL" sz="2000" dirty="0" err="1"/>
              <a:t>Mapping</a:t>
            </a:r>
            <a:endParaRPr lang="nl-NL" sz="2000" dirty="0"/>
          </a:p>
          <a:p>
            <a:pPr marL="0" indent="0">
              <a:buNone/>
            </a:pPr>
            <a:r>
              <a:rPr lang="nl-NL" sz="2000" dirty="0"/>
              <a:t>URL </a:t>
            </a:r>
            <a:r>
              <a:rPr lang="nl-NL" sz="2000" dirty="0" err="1"/>
              <a:t>Mapping</a:t>
            </a:r>
            <a:endParaRPr lang="nl-NL" sz="2000" dirty="0"/>
          </a:p>
          <a:p>
            <a:pPr marL="0" indent="0">
              <a:buNone/>
            </a:pPr>
            <a:r>
              <a:rPr lang="nl-NL" sz="2000" dirty="0"/>
              <a:t>Views </a:t>
            </a:r>
          </a:p>
          <a:p>
            <a:pPr marL="0" indent="0">
              <a:buNone/>
            </a:pPr>
            <a:r>
              <a:rPr lang="nl-NL" sz="2000" dirty="0"/>
              <a:t>HTML Templates</a:t>
            </a:r>
          </a:p>
          <a:p>
            <a:pPr marL="0" indent="0">
              <a:buNone/>
            </a:pPr>
            <a:endParaRPr lang="nl-NL" sz="2000" dirty="0"/>
          </a:p>
          <a:p>
            <a:pPr marL="0" indent="0">
              <a:buNone/>
            </a:pPr>
            <a:r>
              <a:rPr lang="nl-NL" sz="2000" dirty="0" err="1"/>
              <a:t>Command</a:t>
            </a:r>
            <a:r>
              <a:rPr lang="nl-NL" sz="2000" dirty="0"/>
              <a:t> line bootstrap:</a:t>
            </a:r>
          </a:p>
          <a:p>
            <a:pPr marL="0" indent="0">
              <a:buNone/>
            </a:pPr>
            <a:endParaRPr lang="nl-NL" sz="2000" dirty="0"/>
          </a:p>
        </p:txBody>
      </p:sp>
      <p:sp>
        <p:nvSpPr>
          <p:cNvPr id="4" name="Tijdelijke aanduiding voor inhoud 3"/>
          <p:cNvSpPr txBox="1">
            <a:spLocks/>
          </p:cNvSpPr>
          <p:nvPr/>
        </p:nvSpPr>
        <p:spPr>
          <a:xfrm>
            <a:off x="4640435" y="4732329"/>
            <a:ext cx="4778924" cy="2714589"/>
          </a:xfrm>
          <a:prstGeom prst="rect">
            <a:avLst/>
          </a:prstGeom>
          <a:solidFill>
            <a:schemeClr val="tx1">
              <a:lumMod val="85000"/>
              <a:lumOff val="15000"/>
            </a:schemeClr>
          </a:solidFill>
          <a:ln>
            <a:solidFill>
              <a:srgbClr val="00B050"/>
            </a:solidFill>
          </a:ln>
          <a:effectLst>
            <a:outerShdw blurRad="50800" dist="38100" dir="2700000" algn="tl" rotWithShape="0">
              <a:prstClr val="black">
                <a:alpha val="40000"/>
              </a:prstClr>
            </a:outerShdw>
          </a:effectLst>
        </p:spPr>
        <p:txBody>
          <a:bodyPr wrap="square" rtlCol="0">
            <a:spAutoFit/>
          </a:bodyPr>
          <a:lstStyle>
            <a:lvl1pPr marL="342900" indent="-342900" algn="l" defTabSz="914400" rtl="0" eaLnBrk="1" latinLnBrk="0" hangingPunct="1">
              <a:spcBef>
                <a:spcPct val="200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anose="020B0604020202020204" pitchFamily="34" charset="0"/>
              <a:buChar char="–"/>
              <a:defRPr sz="12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anose="020B0604020202020204" pitchFamily="34" charset="0"/>
              <a:buChar char="»"/>
              <a:defRPr sz="10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nl-NL" sz="1200" dirty="0">
                <a:solidFill>
                  <a:schemeClr val="bg1"/>
                </a:solidFill>
                <a:latin typeface="Courier New" panose="02070309020205020404" pitchFamily="49" charset="0"/>
                <a:cs typeface="Courier New" panose="02070309020205020404" pitchFamily="49" charset="0"/>
              </a:rPr>
              <a:t>$ </a:t>
            </a:r>
            <a:r>
              <a:rPr lang="nl-NL" sz="1200" dirty="0" err="1">
                <a:solidFill>
                  <a:schemeClr val="bg1"/>
                </a:solidFill>
                <a:latin typeface="Courier New" panose="02070309020205020404" pitchFamily="49" charset="0"/>
                <a:cs typeface="Courier New" panose="02070309020205020404" pitchFamily="49" charset="0"/>
              </a:rPr>
              <a:t>mkdir</a:t>
            </a:r>
            <a:r>
              <a:rPr lang="nl-NL" sz="1200" dirty="0">
                <a:solidFill>
                  <a:schemeClr val="bg1"/>
                </a:solidFill>
                <a:latin typeface="Courier New" panose="02070309020205020404" pitchFamily="49" charset="0"/>
                <a:cs typeface="Courier New" panose="02070309020205020404" pitchFamily="49" charset="0"/>
              </a:rPr>
              <a:t> </a:t>
            </a:r>
            <a:r>
              <a:rPr lang="nl-NL" sz="1200" dirty="0" err="1">
                <a:solidFill>
                  <a:schemeClr val="bg1"/>
                </a:solidFill>
                <a:latin typeface="Courier New" panose="02070309020205020404" pitchFamily="49" charset="0"/>
                <a:cs typeface="Courier New" panose="02070309020205020404" pitchFamily="49" charset="0"/>
              </a:rPr>
              <a:t>django</a:t>
            </a:r>
            <a:r>
              <a:rPr lang="nl-NL" sz="1200" dirty="0">
                <a:solidFill>
                  <a:schemeClr val="bg1"/>
                </a:solidFill>
                <a:latin typeface="Courier New" panose="02070309020205020404" pitchFamily="49" charset="0"/>
                <a:cs typeface="Courier New" panose="02070309020205020404" pitchFamily="49" charset="0"/>
              </a:rPr>
              <a:t>-demo</a:t>
            </a:r>
          </a:p>
          <a:p>
            <a:pPr marL="0" indent="0">
              <a:buNone/>
            </a:pPr>
            <a:r>
              <a:rPr lang="nl-NL" sz="1200" dirty="0">
                <a:solidFill>
                  <a:schemeClr val="bg1"/>
                </a:solidFill>
                <a:latin typeface="Courier New" panose="02070309020205020404" pitchFamily="49" charset="0"/>
                <a:cs typeface="Courier New" panose="02070309020205020404" pitchFamily="49" charset="0"/>
              </a:rPr>
              <a:t>$ cd </a:t>
            </a:r>
            <a:r>
              <a:rPr lang="nl-NL" sz="1200" dirty="0" err="1">
                <a:solidFill>
                  <a:schemeClr val="bg1"/>
                </a:solidFill>
                <a:latin typeface="Courier New" panose="02070309020205020404" pitchFamily="49" charset="0"/>
                <a:cs typeface="Courier New" panose="02070309020205020404" pitchFamily="49" charset="0"/>
              </a:rPr>
              <a:t>django</a:t>
            </a:r>
            <a:r>
              <a:rPr lang="nl-NL" sz="1200" dirty="0">
                <a:solidFill>
                  <a:schemeClr val="bg1"/>
                </a:solidFill>
                <a:latin typeface="Courier New" panose="02070309020205020404" pitchFamily="49" charset="0"/>
                <a:cs typeface="Courier New" panose="02070309020205020404" pitchFamily="49" charset="0"/>
              </a:rPr>
              <a:t>-demo</a:t>
            </a:r>
          </a:p>
          <a:p>
            <a:pPr marL="0" indent="0">
              <a:buNone/>
            </a:pPr>
            <a:r>
              <a:rPr lang="nl-NL" sz="1200" dirty="0">
                <a:solidFill>
                  <a:schemeClr val="bg1"/>
                </a:solidFill>
                <a:latin typeface="Courier New" panose="02070309020205020404" pitchFamily="49" charset="0"/>
                <a:cs typeface="Courier New" panose="02070309020205020404" pitchFamily="49" charset="0"/>
              </a:rPr>
              <a:t>$ </a:t>
            </a:r>
            <a:r>
              <a:rPr lang="nl-NL" sz="1200" dirty="0" err="1">
                <a:solidFill>
                  <a:schemeClr val="bg1"/>
                </a:solidFill>
                <a:latin typeface="Courier New" panose="02070309020205020404" pitchFamily="49" charset="0"/>
                <a:cs typeface="Courier New" panose="02070309020205020404" pitchFamily="49" charset="0"/>
              </a:rPr>
              <a:t>virtualenv</a:t>
            </a:r>
            <a:r>
              <a:rPr lang="nl-NL" sz="1200" dirty="0">
                <a:solidFill>
                  <a:schemeClr val="bg1"/>
                </a:solidFill>
                <a:latin typeface="Courier New" panose="02070309020205020404" pitchFamily="49" charset="0"/>
                <a:cs typeface="Courier New" panose="02070309020205020404" pitchFamily="49" charset="0"/>
              </a:rPr>
              <a:t> -p python3.5 </a:t>
            </a:r>
            <a:r>
              <a:rPr lang="nl-NL" sz="1200" dirty="0" err="1">
                <a:solidFill>
                  <a:schemeClr val="bg1"/>
                </a:solidFill>
                <a:latin typeface="Courier New" panose="02070309020205020404" pitchFamily="49" charset="0"/>
                <a:cs typeface="Courier New" panose="02070309020205020404" pitchFamily="49" charset="0"/>
              </a:rPr>
              <a:t>venv</a:t>
            </a:r>
            <a:endParaRPr lang="nl-NL" sz="1200" dirty="0">
              <a:solidFill>
                <a:schemeClr val="bg1"/>
              </a:solidFill>
              <a:latin typeface="Courier New" panose="02070309020205020404" pitchFamily="49" charset="0"/>
              <a:cs typeface="Courier New" panose="02070309020205020404" pitchFamily="49" charset="0"/>
            </a:endParaRPr>
          </a:p>
          <a:p>
            <a:pPr marL="0" indent="0">
              <a:buNone/>
            </a:pPr>
            <a:r>
              <a:rPr lang="nl-NL" sz="1200" dirty="0">
                <a:solidFill>
                  <a:schemeClr val="bg1"/>
                </a:solidFill>
                <a:latin typeface="Courier New" panose="02070309020205020404" pitchFamily="49" charset="0"/>
                <a:cs typeface="Courier New" panose="02070309020205020404" pitchFamily="49" charset="0"/>
              </a:rPr>
              <a:t>$ . </a:t>
            </a:r>
            <a:r>
              <a:rPr lang="nl-NL" sz="1200" dirty="0" err="1">
                <a:solidFill>
                  <a:schemeClr val="bg1"/>
                </a:solidFill>
                <a:latin typeface="Courier New" panose="02070309020205020404" pitchFamily="49" charset="0"/>
                <a:cs typeface="Courier New" panose="02070309020205020404" pitchFamily="49" charset="0"/>
              </a:rPr>
              <a:t>venv</a:t>
            </a:r>
            <a:r>
              <a:rPr lang="nl-NL" sz="1200" dirty="0">
                <a:solidFill>
                  <a:schemeClr val="bg1"/>
                </a:solidFill>
                <a:latin typeface="Courier New" panose="02070309020205020404" pitchFamily="49" charset="0"/>
                <a:cs typeface="Courier New" panose="02070309020205020404" pitchFamily="49" charset="0"/>
              </a:rPr>
              <a:t>/bin/</a:t>
            </a:r>
            <a:r>
              <a:rPr lang="nl-NL" sz="1200" dirty="0" err="1">
                <a:solidFill>
                  <a:schemeClr val="bg1"/>
                </a:solidFill>
                <a:latin typeface="Courier New" panose="02070309020205020404" pitchFamily="49" charset="0"/>
                <a:cs typeface="Courier New" panose="02070309020205020404" pitchFamily="49" charset="0"/>
              </a:rPr>
              <a:t>activate</a:t>
            </a:r>
            <a:endParaRPr lang="nl-NL" sz="1200" dirty="0">
              <a:solidFill>
                <a:schemeClr val="bg1"/>
              </a:solidFill>
              <a:latin typeface="Courier New" panose="02070309020205020404" pitchFamily="49" charset="0"/>
              <a:cs typeface="Courier New" panose="02070309020205020404" pitchFamily="49" charset="0"/>
            </a:endParaRPr>
          </a:p>
          <a:p>
            <a:pPr marL="0" indent="0">
              <a:buNone/>
            </a:pPr>
            <a:r>
              <a:rPr lang="nl-NL" sz="1200" dirty="0">
                <a:solidFill>
                  <a:schemeClr val="bg1"/>
                </a:solidFill>
                <a:latin typeface="Courier New" panose="02070309020205020404" pitchFamily="49" charset="0"/>
                <a:cs typeface="Courier New" panose="02070309020205020404" pitchFamily="49" charset="0"/>
              </a:rPr>
              <a:t>$ pip </a:t>
            </a:r>
            <a:r>
              <a:rPr lang="nl-NL" sz="1200" dirty="0" err="1">
                <a:solidFill>
                  <a:schemeClr val="bg1"/>
                </a:solidFill>
                <a:latin typeface="Courier New" panose="02070309020205020404" pitchFamily="49" charset="0"/>
                <a:cs typeface="Courier New" panose="02070309020205020404" pitchFamily="49" charset="0"/>
              </a:rPr>
              <a:t>install</a:t>
            </a:r>
            <a:r>
              <a:rPr lang="nl-NL" sz="1200" dirty="0">
                <a:solidFill>
                  <a:schemeClr val="bg1"/>
                </a:solidFill>
                <a:latin typeface="Courier New" panose="02070309020205020404" pitchFamily="49" charset="0"/>
                <a:cs typeface="Courier New" panose="02070309020205020404" pitchFamily="49" charset="0"/>
              </a:rPr>
              <a:t> </a:t>
            </a:r>
            <a:r>
              <a:rPr lang="nl-NL" sz="1200" dirty="0" err="1">
                <a:solidFill>
                  <a:schemeClr val="bg1"/>
                </a:solidFill>
                <a:latin typeface="Courier New" panose="02070309020205020404" pitchFamily="49" charset="0"/>
                <a:cs typeface="Courier New" panose="02070309020205020404" pitchFamily="49" charset="0"/>
              </a:rPr>
              <a:t>django</a:t>
            </a:r>
            <a:endParaRPr lang="nl-NL" sz="1200" dirty="0">
              <a:solidFill>
                <a:schemeClr val="bg1"/>
              </a:solidFill>
              <a:latin typeface="Courier New" panose="02070309020205020404" pitchFamily="49" charset="0"/>
              <a:cs typeface="Courier New" panose="02070309020205020404" pitchFamily="49" charset="0"/>
            </a:endParaRPr>
          </a:p>
          <a:p>
            <a:pPr marL="0" indent="0">
              <a:buNone/>
            </a:pPr>
            <a:r>
              <a:rPr lang="nl-NL" sz="1200" dirty="0">
                <a:solidFill>
                  <a:schemeClr val="bg1"/>
                </a:solidFill>
                <a:latin typeface="Courier New" panose="02070309020205020404" pitchFamily="49" charset="0"/>
                <a:cs typeface="Courier New" panose="02070309020205020404" pitchFamily="49" charset="0"/>
              </a:rPr>
              <a:t>$ </a:t>
            </a:r>
            <a:r>
              <a:rPr lang="nl-NL" sz="1200" dirty="0" err="1">
                <a:solidFill>
                  <a:schemeClr val="bg1"/>
                </a:solidFill>
                <a:latin typeface="Courier New" panose="02070309020205020404" pitchFamily="49" charset="0"/>
                <a:cs typeface="Courier New" panose="02070309020205020404" pitchFamily="49" charset="0"/>
              </a:rPr>
              <a:t>django-admin</a:t>
            </a:r>
            <a:endParaRPr lang="nl-NL" sz="1200" dirty="0">
              <a:solidFill>
                <a:schemeClr val="bg1"/>
              </a:solidFill>
              <a:latin typeface="Courier New" panose="02070309020205020404" pitchFamily="49" charset="0"/>
              <a:cs typeface="Courier New" panose="02070309020205020404" pitchFamily="49" charset="0"/>
            </a:endParaRPr>
          </a:p>
          <a:p>
            <a:pPr marL="0" indent="0">
              <a:buNone/>
            </a:pPr>
            <a:r>
              <a:rPr lang="nl-NL" sz="1200" dirty="0">
                <a:solidFill>
                  <a:schemeClr val="bg1"/>
                </a:solidFill>
                <a:latin typeface="Courier New" panose="02070309020205020404" pitchFamily="49" charset="0"/>
                <a:cs typeface="Courier New" panose="02070309020205020404" pitchFamily="49" charset="0"/>
              </a:rPr>
              <a:t>$ </a:t>
            </a:r>
            <a:r>
              <a:rPr lang="nl-NL" sz="1200" dirty="0" err="1">
                <a:solidFill>
                  <a:schemeClr val="bg1"/>
                </a:solidFill>
                <a:latin typeface="Courier New" panose="02070309020205020404" pitchFamily="49" charset="0"/>
                <a:cs typeface="Courier New" panose="02070309020205020404" pitchFamily="49" charset="0"/>
              </a:rPr>
              <a:t>django-admin</a:t>
            </a:r>
            <a:r>
              <a:rPr lang="nl-NL" sz="1200" dirty="0">
                <a:solidFill>
                  <a:schemeClr val="bg1"/>
                </a:solidFill>
                <a:latin typeface="Courier New" panose="02070309020205020404" pitchFamily="49" charset="0"/>
                <a:cs typeface="Courier New" panose="02070309020205020404" pitchFamily="49" charset="0"/>
              </a:rPr>
              <a:t> startproject demo</a:t>
            </a:r>
          </a:p>
          <a:p>
            <a:pPr marL="0" indent="0">
              <a:buNone/>
            </a:pPr>
            <a:r>
              <a:rPr lang="nl-NL" sz="1200" dirty="0">
                <a:solidFill>
                  <a:schemeClr val="bg1"/>
                </a:solidFill>
                <a:latin typeface="Courier New" panose="02070309020205020404" pitchFamily="49" charset="0"/>
                <a:cs typeface="Courier New" panose="02070309020205020404" pitchFamily="49" charset="0"/>
              </a:rPr>
              <a:t>$ python </a:t>
            </a:r>
            <a:r>
              <a:rPr lang="nl-NL" sz="1200" dirty="0" err="1">
                <a:solidFill>
                  <a:schemeClr val="bg1"/>
                </a:solidFill>
                <a:latin typeface="Courier New" panose="02070309020205020404" pitchFamily="49" charset="0"/>
                <a:cs typeface="Courier New" panose="02070309020205020404" pitchFamily="49" charset="0"/>
              </a:rPr>
              <a:t>manage.py</a:t>
            </a:r>
            <a:r>
              <a:rPr lang="nl-NL" sz="1200" dirty="0">
                <a:solidFill>
                  <a:schemeClr val="bg1"/>
                </a:solidFill>
                <a:latin typeface="Courier New" panose="02070309020205020404" pitchFamily="49" charset="0"/>
                <a:cs typeface="Courier New" panose="02070309020205020404" pitchFamily="49" charset="0"/>
              </a:rPr>
              <a:t> </a:t>
            </a:r>
            <a:r>
              <a:rPr lang="nl-NL" sz="1200" dirty="0" err="1">
                <a:solidFill>
                  <a:schemeClr val="bg1"/>
                </a:solidFill>
                <a:latin typeface="Courier New" panose="02070309020205020404" pitchFamily="49" charset="0"/>
                <a:cs typeface="Courier New" panose="02070309020205020404" pitchFamily="49" charset="0"/>
              </a:rPr>
              <a:t>createsuperuser</a:t>
            </a:r>
            <a:endParaRPr lang="nl-NL" sz="1200" dirty="0">
              <a:solidFill>
                <a:schemeClr val="bg1"/>
              </a:solidFill>
              <a:latin typeface="Courier New" panose="02070309020205020404" pitchFamily="49" charset="0"/>
              <a:cs typeface="Courier New" panose="02070309020205020404" pitchFamily="49" charset="0"/>
            </a:endParaRPr>
          </a:p>
          <a:p>
            <a:pPr marL="0" indent="0">
              <a:buNone/>
            </a:pPr>
            <a:r>
              <a:rPr lang="nl-NL" sz="1200" dirty="0">
                <a:solidFill>
                  <a:schemeClr val="bg1"/>
                </a:solidFill>
                <a:latin typeface="Courier New" panose="02070309020205020404" pitchFamily="49" charset="0"/>
                <a:cs typeface="Courier New" panose="02070309020205020404" pitchFamily="49" charset="0"/>
              </a:rPr>
              <a:t>$ python </a:t>
            </a:r>
            <a:r>
              <a:rPr lang="nl-NL" sz="1200" dirty="0" err="1">
                <a:solidFill>
                  <a:schemeClr val="bg1"/>
                </a:solidFill>
                <a:latin typeface="Courier New" panose="02070309020205020404" pitchFamily="49" charset="0"/>
                <a:cs typeface="Courier New" panose="02070309020205020404" pitchFamily="49" charset="0"/>
              </a:rPr>
              <a:t>manage.py</a:t>
            </a:r>
            <a:r>
              <a:rPr lang="nl-NL" sz="1200" dirty="0">
                <a:solidFill>
                  <a:schemeClr val="bg1"/>
                </a:solidFill>
                <a:latin typeface="Courier New" panose="02070309020205020404" pitchFamily="49" charset="0"/>
                <a:cs typeface="Courier New" panose="02070309020205020404" pitchFamily="49" charset="0"/>
              </a:rPr>
              <a:t> </a:t>
            </a:r>
            <a:r>
              <a:rPr lang="nl-NL" sz="1200" dirty="0" err="1">
                <a:solidFill>
                  <a:schemeClr val="bg1"/>
                </a:solidFill>
                <a:latin typeface="Courier New" panose="02070309020205020404" pitchFamily="49" charset="0"/>
                <a:cs typeface="Courier New" panose="02070309020205020404" pitchFamily="49" charset="0"/>
              </a:rPr>
              <a:t>startapp</a:t>
            </a:r>
            <a:r>
              <a:rPr lang="nl-NL" sz="1200" dirty="0">
                <a:solidFill>
                  <a:schemeClr val="bg1"/>
                </a:solidFill>
                <a:latin typeface="Courier New" panose="02070309020205020404" pitchFamily="49" charset="0"/>
                <a:cs typeface="Courier New" panose="02070309020205020404" pitchFamily="49" charset="0"/>
              </a:rPr>
              <a:t> </a:t>
            </a:r>
            <a:r>
              <a:rPr lang="nl-NL" sz="1200" dirty="0" err="1">
                <a:solidFill>
                  <a:schemeClr val="bg1"/>
                </a:solidFill>
                <a:latin typeface="Courier New" panose="02070309020205020404" pitchFamily="49" charset="0"/>
                <a:cs typeface="Courier New" panose="02070309020205020404" pitchFamily="49" charset="0"/>
              </a:rPr>
              <a:t>books</a:t>
            </a:r>
            <a:endParaRPr lang="nl-NL" sz="1200" dirty="0">
              <a:solidFill>
                <a:schemeClr val="bg1"/>
              </a:solidFill>
              <a:latin typeface="Courier New" panose="02070309020205020404" pitchFamily="49" charset="0"/>
              <a:cs typeface="Courier New" panose="02070309020205020404" pitchFamily="49" charset="0"/>
            </a:endParaRPr>
          </a:p>
          <a:p>
            <a:pPr marL="0" indent="0">
              <a:buNone/>
            </a:pPr>
            <a:r>
              <a:rPr lang="nl-NL" sz="1200" dirty="0">
                <a:solidFill>
                  <a:schemeClr val="bg1"/>
                </a:solidFill>
                <a:latin typeface="Courier New" panose="02070309020205020404" pitchFamily="49" charset="0"/>
                <a:cs typeface="Courier New" panose="02070309020205020404" pitchFamily="49" charset="0"/>
              </a:rPr>
              <a:t>$ python </a:t>
            </a:r>
            <a:r>
              <a:rPr lang="nl-NL" sz="1200" dirty="0" err="1">
                <a:solidFill>
                  <a:schemeClr val="bg1"/>
                </a:solidFill>
                <a:latin typeface="Courier New" panose="02070309020205020404" pitchFamily="49" charset="0"/>
                <a:cs typeface="Courier New" panose="02070309020205020404" pitchFamily="49" charset="0"/>
              </a:rPr>
              <a:t>manage.py</a:t>
            </a:r>
            <a:r>
              <a:rPr lang="nl-NL" sz="1200" dirty="0">
                <a:solidFill>
                  <a:schemeClr val="bg1"/>
                </a:solidFill>
                <a:latin typeface="Courier New" panose="02070309020205020404" pitchFamily="49" charset="0"/>
                <a:cs typeface="Courier New" panose="02070309020205020404" pitchFamily="49" charset="0"/>
              </a:rPr>
              <a:t> </a:t>
            </a:r>
            <a:r>
              <a:rPr lang="nl-NL" sz="1200" dirty="0" err="1">
                <a:solidFill>
                  <a:schemeClr val="bg1"/>
                </a:solidFill>
                <a:latin typeface="Courier New" panose="02070309020205020404" pitchFamily="49" charset="0"/>
                <a:cs typeface="Courier New" panose="02070309020205020404" pitchFamily="49" charset="0"/>
              </a:rPr>
              <a:t>makemigrations</a:t>
            </a:r>
            <a:endParaRPr lang="nl-NL" sz="1200" dirty="0">
              <a:solidFill>
                <a:schemeClr val="bg1"/>
              </a:solidFill>
              <a:latin typeface="Courier New" panose="02070309020205020404" pitchFamily="49" charset="0"/>
              <a:cs typeface="Courier New" panose="02070309020205020404" pitchFamily="49" charset="0"/>
            </a:endParaRPr>
          </a:p>
          <a:p>
            <a:pPr marL="0" indent="0">
              <a:buNone/>
            </a:pPr>
            <a:r>
              <a:rPr lang="nl-NL" sz="1200" dirty="0">
                <a:solidFill>
                  <a:schemeClr val="bg1"/>
                </a:solidFill>
                <a:latin typeface="Courier New" panose="02070309020205020404" pitchFamily="49" charset="0"/>
                <a:cs typeface="Courier New" panose="02070309020205020404" pitchFamily="49" charset="0"/>
              </a:rPr>
              <a:t>$ python </a:t>
            </a:r>
            <a:r>
              <a:rPr lang="nl-NL" sz="1200" dirty="0" err="1">
                <a:solidFill>
                  <a:schemeClr val="bg1"/>
                </a:solidFill>
                <a:latin typeface="Courier New" panose="02070309020205020404" pitchFamily="49" charset="0"/>
                <a:cs typeface="Courier New" panose="02070309020205020404" pitchFamily="49" charset="0"/>
              </a:rPr>
              <a:t>manage.py</a:t>
            </a:r>
            <a:r>
              <a:rPr lang="nl-NL" sz="1200" dirty="0">
                <a:solidFill>
                  <a:schemeClr val="bg1"/>
                </a:solidFill>
                <a:latin typeface="Courier New" panose="02070309020205020404" pitchFamily="49" charset="0"/>
                <a:cs typeface="Courier New" panose="02070309020205020404" pitchFamily="49" charset="0"/>
              </a:rPr>
              <a:t> </a:t>
            </a:r>
            <a:r>
              <a:rPr lang="nl-NL" sz="1200" dirty="0" err="1">
                <a:solidFill>
                  <a:schemeClr val="bg1"/>
                </a:solidFill>
                <a:latin typeface="Courier New" panose="02070309020205020404" pitchFamily="49" charset="0"/>
                <a:cs typeface="Courier New" panose="02070309020205020404" pitchFamily="49" charset="0"/>
              </a:rPr>
              <a:t>migrate</a:t>
            </a:r>
            <a:endParaRPr lang="nl-NL" sz="1200" dirty="0">
              <a:solidFill>
                <a:schemeClr val="bg1"/>
              </a:solidFill>
              <a:latin typeface="Courier New" panose="02070309020205020404" pitchFamily="49" charset="0"/>
              <a:cs typeface="Courier New" panose="02070309020205020404" pitchFamily="49" charset="0"/>
            </a:endParaRPr>
          </a:p>
          <a:p>
            <a:pPr marL="0" indent="0">
              <a:buNone/>
            </a:pPr>
            <a:r>
              <a:rPr lang="nl-NL" sz="1200" dirty="0">
                <a:solidFill>
                  <a:schemeClr val="bg1"/>
                </a:solidFill>
                <a:latin typeface="Courier New" panose="02070309020205020404" pitchFamily="49" charset="0"/>
                <a:cs typeface="Courier New" panose="02070309020205020404" pitchFamily="49" charset="0"/>
              </a:rPr>
              <a:t>$ python </a:t>
            </a:r>
            <a:r>
              <a:rPr lang="nl-NL" sz="1200" dirty="0" err="1">
                <a:solidFill>
                  <a:schemeClr val="bg1"/>
                </a:solidFill>
                <a:latin typeface="Courier New" panose="02070309020205020404" pitchFamily="49" charset="0"/>
                <a:cs typeface="Courier New" panose="02070309020205020404" pitchFamily="49" charset="0"/>
              </a:rPr>
              <a:t>manage.py</a:t>
            </a:r>
            <a:r>
              <a:rPr lang="nl-NL" sz="1200" dirty="0">
                <a:solidFill>
                  <a:schemeClr val="bg1"/>
                </a:solidFill>
                <a:latin typeface="Courier New" panose="02070309020205020404" pitchFamily="49" charset="0"/>
                <a:cs typeface="Courier New" panose="02070309020205020404" pitchFamily="49" charset="0"/>
              </a:rPr>
              <a:t> runserver</a:t>
            </a:r>
          </a:p>
        </p:txBody>
      </p:sp>
      <p:pic>
        <p:nvPicPr>
          <p:cNvPr id="5" name="Afbeelding 4"/>
          <p:cNvPicPr>
            <a:picLocks noChangeAspect="1"/>
          </p:cNvPicPr>
          <p:nvPr/>
        </p:nvPicPr>
        <p:blipFill>
          <a:blip r:embed="rId2"/>
          <a:stretch>
            <a:fillRect/>
          </a:stretch>
        </p:blipFill>
        <p:spPr>
          <a:xfrm>
            <a:off x="4640435" y="1111911"/>
            <a:ext cx="4778924" cy="3167263"/>
          </a:xfrm>
          <a:prstGeom prst="rect">
            <a:avLst/>
          </a:prstGeom>
          <a:ln>
            <a:solidFill>
              <a:schemeClr val="tx1">
                <a:lumMod val="50000"/>
                <a:lumOff val="50000"/>
              </a:schemeClr>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13572713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nl-NL" dirty="0"/>
              <a:t>Python </a:t>
            </a:r>
            <a:r>
              <a:rPr lang="nl-NL" dirty="0" err="1"/>
              <a:t>Distributions</a:t>
            </a:r>
            <a:endParaRPr lang="nl-NL" dirty="0"/>
          </a:p>
        </p:txBody>
      </p:sp>
      <p:sp>
        <p:nvSpPr>
          <p:cNvPr id="2" name="Tijdelijke aanduiding voor inhoud 1"/>
          <p:cNvSpPr>
            <a:spLocks noGrp="1"/>
          </p:cNvSpPr>
          <p:nvPr>
            <p:ph idx="1"/>
          </p:nvPr>
        </p:nvSpPr>
        <p:spPr>
          <a:xfrm>
            <a:off x="693043" y="2012414"/>
            <a:ext cx="8694539" cy="5007783"/>
          </a:xfrm>
        </p:spPr>
        <p:txBody>
          <a:bodyPr vert="horz" lIns="91440" tIns="45720" rIns="91440" bIns="45720" rtlCol="0">
            <a:normAutofit/>
          </a:bodyPr>
          <a:lstStyle/>
          <a:p>
            <a:r>
              <a:rPr lang="nl-NL" sz="2800" dirty="0"/>
              <a:t>Anaconda</a:t>
            </a:r>
          </a:p>
          <a:p>
            <a:r>
              <a:rPr lang="nl-NL" sz="2800" dirty="0"/>
              <a:t>Active Python</a:t>
            </a:r>
          </a:p>
          <a:p>
            <a:r>
              <a:rPr lang="nl-NL" sz="2800" dirty="0"/>
              <a:t>Python (X,Y)</a:t>
            </a:r>
          </a:p>
          <a:p>
            <a:r>
              <a:rPr lang="nl-NL" sz="2800" dirty="0" err="1"/>
              <a:t>IPython</a:t>
            </a:r>
            <a:endParaRPr lang="nl-NL" sz="2800" dirty="0"/>
          </a:p>
          <a:p>
            <a:r>
              <a:rPr lang="nl-NL" sz="2800" dirty="0" err="1"/>
              <a:t>Enthought</a:t>
            </a:r>
            <a:r>
              <a:rPr lang="nl-NL" sz="2800" dirty="0"/>
              <a:t> </a:t>
            </a:r>
            <a:r>
              <a:rPr lang="nl-NL" sz="2800" dirty="0" err="1"/>
              <a:t>Canopy</a:t>
            </a:r>
            <a:endParaRPr lang="nl-NL" sz="2800" dirty="0"/>
          </a:p>
          <a:p>
            <a:r>
              <a:rPr lang="nl-NL" sz="2800" dirty="0"/>
              <a:t>Sage</a:t>
            </a:r>
          </a:p>
          <a:p>
            <a:r>
              <a:rPr lang="nl-NL" sz="2800" dirty="0" err="1"/>
              <a:t>PyPy</a:t>
            </a:r>
            <a:endParaRPr lang="nl-NL" sz="2800" dirty="0"/>
          </a:p>
          <a:p>
            <a:r>
              <a:rPr lang="nl-NL" sz="2800" dirty="0"/>
              <a:t>Pocket Python</a:t>
            </a:r>
          </a:p>
          <a:p>
            <a:r>
              <a:rPr lang="nl-NL" sz="2800" dirty="0"/>
              <a:t>Portable Python</a:t>
            </a:r>
          </a:p>
        </p:txBody>
      </p:sp>
    </p:spTree>
    <p:extLst>
      <p:ext uri="{BB962C8B-B14F-4D97-AF65-F5344CB8AC3E}">
        <p14:creationId xmlns:p14="http://schemas.microsoft.com/office/powerpoint/2010/main" val="312085359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99C227E-3CCA-6E4D-8D12-38A0AC17173A}"/>
              </a:ext>
            </a:extLst>
          </p:cNvPr>
          <p:cNvSpPr>
            <a:spLocks noGrp="1"/>
          </p:cNvSpPr>
          <p:nvPr>
            <p:ph type="title"/>
          </p:nvPr>
        </p:nvSpPr>
        <p:spPr/>
        <p:txBody>
          <a:bodyPr/>
          <a:lstStyle/>
          <a:p>
            <a:r>
              <a:rPr lang="nl-NL" dirty="0" err="1"/>
              <a:t>Implementations</a:t>
            </a:r>
            <a:endParaRPr lang="nl-NL" dirty="0"/>
          </a:p>
        </p:txBody>
      </p:sp>
      <p:sp>
        <p:nvSpPr>
          <p:cNvPr id="3" name="Tijdelijke aanduiding voor inhoud 2">
            <a:extLst>
              <a:ext uri="{FF2B5EF4-FFF2-40B4-BE49-F238E27FC236}">
                <a16:creationId xmlns:a16="http://schemas.microsoft.com/office/drawing/2014/main" id="{463DD8AC-2D86-464C-91C1-6200DBAFB5D1}"/>
              </a:ext>
            </a:extLst>
          </p:cNvPr>
          <p:cNvSpPr>
            <a:spLocks noGrp="1"/>
          </p:cNvSpPr>
          <p:nvPr>
            <p:ph idx="1"/>
          </p:nvPr>
        </p:nvSpPr>
        <p:spPr/>
        <p:txBody>
          <a:bodyPr/>
          <a:lstStyle/>
          <a:p>
            <a:pPr fontAlgn="base"/>
            <a:r>
              <a:rPr lang="nl-NL" dirty="0">
                <a:hlinkClick r:id="rId2"/>
              </a:rPr>
              <a:t>CPython</a:t>
            </a:r>
            <a:r>
              <a:rPr lang="nl-NL" dirty="0"/>
              <a:t> </a:t>
            </a:r>
            <a:r>
              <a:rPr lang="nl-NL" dirty="0" err="1"/>
              <a:t>reference</a:t>
            </a:r>
            <a:r>
              <a:rPr lang="nl-NL" dirty="0"/>
              <a:t> </a:t>
            </a:r>
            <a:r>
              <a:rPr lang="nl-NL" dirty="0" err="1"/>
              <a:t>implementation</a:t>
            </a:r>
            <a:endParaRPr lang="nl-NL" dirty="0"/>
          </a:p>
          <a:p>
            <a:pPr fontAlgn="base"/>
            <a:r>
              <a:rPr lang="nl-NL" dirty="0">
                <a:hlinkClick r:id="rId3"/>
              </a:rPr>
              <a:t>IronPython</a:t>
            </a:r>
            <a:r>
              <a:rPr lang="nl-NL" dirty="0"/>
              <a:t> (Python running on .NET)</a:t>
            </a:r>
          </a:p>
          <a:p>
            <a:pPr fontAlgn="base"/>
            <a:r>
              <a:rPr lang="nl-NL" dirty="0">
                <a:hlinkClick r:id="rId4"/>
              </a:rPr>
              <a:t>Jython</a:t>
            </a:r>
            <a:r>
              <a:rPr lang="nl-NL" dirty="0"/>
              <a:t> (Python running on </a:t>
            </a:r>
            <a:r>
              <a:rPr lang="nl-NL" dirty="0" err="1"/>
              <a:t>the</a:t>
            </a:r>
            <a:r>
              <a:rPr lang="nl-NL" dirty="0"/>
              <a:t> Java Virtual Machine)</a:t>
            </a:r>
          </a:p>
          <a:p>
            <a:pPr fontAlgn="base"/>
            <a:r>
              <a:rPr lang="nl-NL" dirty="0">
                <a:hlinkClick r:id="rId5"/>
              </a:rPr>
              <a:t>PyPy</a:t>
            </a:r>
            <a:r>
              <a:rPr lang="nl-NL" dirty="0"/>
              <a:t> (A </a:t>
            </a:r>
            <a:r>
              <a:rPr lang="nl-NL" dirty="0">
                <a:hlinkClick r:id="rId6"/>
              </a:rPr>
              <a:t>fast</a:t>
            </a:r>
            <a:r>
              <a:rPr lang="nl-NL" dirty="0"/>
              <a:t> python </a:t>
            </a:r>
            <a:r>
              <a:rPr lang="nl-NL" dirty="0" err="1"/>
              <a:t>implementation</a:t>
            </a:r>
            <a:r>
              <a:rPr lang="nl-NL" dirty="0"/>
              <a:t> </a:t>
            </a:r>
            <a:r>
              <a:rPr lang="nl-NL" dirty="0" err="1"/>
              <a:t>with</a:t>
            </a:r>
            <a:r>
              <a:rPr lang="nl-NL" dirty="0"/>
              <a:t> a JIT compiler)</a:t>
            </a:r>
          </a:p>
          <a:p>
            <a:pPr fontAlgn="base"/>
            <a:r>
              <a:rPr lang="nl-NL" dirty="0">
                <a:hlinkClick r:id="rId7"/>
              </a:rPr>
              <a:t>Stackless Python</a:t>
            </a:r>
            <a:r>
              <a:rPr lang="nl-NL" dirty="0"/>
              <a:t> (</a:t>
            </a:r>
            <a:r>
              <a:rPr lang="nl-NL" dirty="0" err="1"/>
              <a:t>Branch</a:t>
            </a:r>
            <a:r>
              <a:rPr lang="nl-NL" dirty="0"/>
              <a:t> of </a:t>
            </a:r>
            <a:r>
              <a:rPr lang="nl-NL" dirty="0" err="1"/>
              <a:t>CPython</a:t>
            </a:r>
            <a:r>
              <a:rPr lang="nl-NL" dirty="0"/>
              <a:t> </a:t>
            </a:r>
            <a:r>
              <a:rPr lang="nl-NL" dirty="0" err="1"/>
              <a:t>supporting</a:t>
            </a:r>
            <a:r>
              <a:rPr lang="nl-NL" dirty="0"/>
              <a:t> </a:t>
            </a:r>
            <a:r>
              <a:rPr lang="nl-NL" dirty="0" err="1"/>
              <a:t>microthreads</a:t>
            </a:r>
            <a:r>
              <a:rPr lang="nl-NL" dirty="0"/>
              <a:t>)</a:t>
            </a:r>
          </a:p>
          <a:p>
            <a:pPr fontAlgn="base"/>
            <a:r>
              <a:rPr lang="nl-NL" dirty="0">
                <a:hlinkClick r:id="rId8"/>
              </a:rPr>
              <a:t>MicroPython</a:t>
            </a:r>
            <a:r>
              <a:rPr lang="nl-NL" dirty="0"/>
              <a:t> (Python running on micro controllers)</a:t>
            </a:r>
          </a:p>
        </p:txBody>
      </p:sp>
    </p:spTree>
    <p:extLst>
      <p:ext uri="{BB962C8B-B14F-4D97-AF65-F5344CB8AC3E}">
        <p14:creationId xmlns:p14="http://schemas.microsoft.com/office/powerpoint/2010/main" val="416355680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28F2B86-D31D-6040-B656-82230A8C8931}"/>
              </a:ext>
            </a:extLst>
          </p:cNvPr>
          <p:cNvSpPr>
            <a:spLocks noGrp="1"/>
          </p:cNvSpPr>
          <p:nvPr>
            <p:ph type="title"/>
          </p:nvPr>
        </p:nvSpPr>
        <p:spPr/>
        <p:txBody>
          <a:bodyPr/>
          <a:lstStyle/>
          <a:p>
            <a:r>
              <a:rPr lang="nl-NL" dirty="0"/>
              <a:t>Style Guide </a:t>
            </a:r>
            <a:r>
              <a:rPr lang="nl-NL" dirty="0" err="1"/>
              <a:t>for</a:t>
            </a:r>
            <a:r>
              <a:rPr lang="nl-NL" dirty="0"/>
              <a:t> Python Code</a:t>
            </a:r>
          </a:p>
        </p:txBody>
      </p:sp>
      <p:sp>
        <p:nvSpPr>
          <p:cNvPr id="3" name="Tijdelijke aanduiding voor inhoud 2">
            <a:extLst>
              <a:ext uri="{FF2B5EF4-FFF2-40B4-BE49-F238E27FC236}">
                <a16:creationId xmlns:a16="http://schemas.microsoft.com/office/drawing/2014/main" id="{37E0E78B-B54D-7F4D-8D62-81EFD1745997}"/>
              </a:ext>
            </a:extLst>
          </p:cNvPr>
          <p:cNvSpPr>
            <a:spLocks noGrp="1"/>
          </p:cNvSpPr>
          <p:nvPr>
            <p:ph idx="1"/>
          </p:nvPr>
        </p:nvSpPr>
        <p:spPr/>
        <p:txBody>
          <a:bodyPr/>
          <a:lstStyle/>
          <a:p>
            <a:r>
              <a:rPr lang="nl-NL" dirty="0"/>
              <a:t>PEP 8 - Style Guide </a:t>
            </a:r>
            <a:r>
              <a:rPr lang="nl-NL" dirty="0" err="1"/>
              <a:t>for</a:t>
            </a:r>
            <a:r>
              <a:rPr lang="nl-NL" dirty="0"/>
              <a:t> Python Code</a:t>
            </a:r>
          </a:p>
          <a:p>
            <a:endParaRPr lang="nl-NL" dirty="0"/>
          </a:p>
        </p:txBody>
      </p:sp>
    </p:spTree>
    <p:extLst>
      <p:ext uri="{BB962C8B-B14F-4D97-AF65-F5344CB8AC3E}">
        <p14:creationId xmlns:p14="http://schemas.microsoft.com/office/powerpoint/2010/main" val="301105821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nl-NL" dirty="0"/>
              <a:t>Virtual Environment</a:t>
            </a:r>
          </a:p>
        </p:txBody>
      </p:sp>
      <p:sp>
        <p:nvSpPr>
          <p:cNvPr id="2" name="Tijdelijke aanduiding voor inhoud 1"/>
          <p:cNvSpPr>
            <a:spLocks noGrp="1"/>
          </p:cNvSpPr>
          <p:nvPr>
            <p:ph idx="1"/>
          </p:nvPr>
        </p:nvSpPr>
        <p:spPr/>
        <p:txBody>
          <a:bodyPr/>
          <a:lstStyle/>
          <a:p>
            <a:r>
              <a:rPr lang="nl-NL" dirty="0" err="1"/>
              <a:t>Seperated</a:t>
            </a:r>
            <a:r>
              <a:rPr lang="nl-NL" dirty="0"/>
              <a:t> </a:t>
            </a:r>
            <a:r>
              <a:rPr lang="nl-NL" dirty="0" err="1"/>
              <a:t>enviroments</a:t>
            </a:r>
            <a:endParaRPr lang="nl-NL" dirty="0"/>
          </a:p>
          <a:p>
            <a:endParaRPr lang="nl-NL" dirty="0"/>
          </a:p>
          <a:p>
            <a:endParaRPr lang="nl-NL" dirty="0"/>
          </a:p>
          <a:p>
            <a:endParaRPr lang="nl-NL" dirty="0"/>
          </a:p>
          <a:p>
            <a:endParaRPr lang="nl-NL" dirty="0"/>
          </a:p>
          <a:p>
            <a:r>
              <a:rPr lang="nl-NL" dirty="0" err="1"/>
              <a:t>Requirements</a:t>
            </a:r>
            <a:r>
              <a:rPr lang="nl-NL" dirty="0"/>
              <a:t> file</a:t>
            </a:r>
          </a:p>
          <a:p>
            <a:pPr marL="0" indent="0">
              <a:buNone/>
            </a:pPr>
            <a:endParaRPr lang="nl-NL" dirty="0"/>
          </a:p>
          <a:p>
            <a:endParaRPr lang="nl-NL" dirty="0"/>
          </a:p>
        </p:txBody>
      </p:sp>
      <p:sp>
        <p:nvSpPr>
          <p:cNvPr id="4" name="Tijdelijke aanduiding voor inhoud 3"/>
          <p:cNvSpPr txBox="1">
            <a:spLocks/>
          </p:cNvSpPr>
          <p:nvPr/>
        </p:nvSpPr>
        <p:spPr>
          <a:xfrm>
            <a:off x="2473683" y="2699717"/>
            <a:ext cx="5133258" cy="634020"/>
          </a:xfrm>
          <a:prstGeom prst="rect">
            <a:avLst/>
          </a:prstGeom>
          <a:solidFill>
            <a:schemeClr val="tx1">
              <a:lumMod val="85000"/>
              <a:lumOff val="15000"/>
            </a:schemeClr>
          </a:solidFill>
          <a:ln>
            <a:solidFill>
              <a:srgbClr val="00B050"/>
            </a:solidFill>
          </a:ln>
          <a:effectLst>
            <a:outerShdw blurRad="50800" dist="38100" dir="2700000" algn="tl" rotWithShape="0">
              <a:prstClr val="black">
                <a:alpha val="40000"/>
              </a:prstClr>
            </a:outerShdw>
          </a:effectLst>
        </p:spPr>
        <p:txBody>
          <a:bodyPr wrap="square" rtlCol="0">
            <a:spAutoFit/>
          </a:bodyPr>
          <a:lstStyle>
            <a:lvl1pPr marL="342900" indent="-342900" algn="l" defTabSz="914400" rtl="0" eaLnBrk="1" latinLnBrk="0" hangingPunct="1">
              <a:spcBef>
                <a:spcPct val="200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anose="020B0604020202020204" pitchFamily="34" charset="0"/>
              <a:buChar char="–"/>
              <a:defRPr sz="12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anose="020B0604020202020204" pitchFamily="34" charset="0"/>
              <a:buChar char="»"/>
              <a:defRPr sz="10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nl-NL" sz="1600" dirty="0">
                <a:solidFill>
                  <a:schemeClr val="bg1"/>
                </a:solidFill>
                <a:latin typeface="Courier New" panose="02070309020205020404" pitchFamily="49" charset="0"/>
                <a:cs typeface="Courier New" panose="02070309020205020404" pitchFamily="49" charset="0"/>
              </a:rPr>
              <a:t>$ </a:t>
            </a:r>
            <a:r>
              <a:rPr lang="nl-NL" sz="1600" dirty="0" err="1">
                <a:solidFill>
                  <a:schemeClr val="bg1"/>
                </a:solidFill>
                <a:latin typeface="Courier New" panose="02070309020205020404" pitchFamily="49" charset="0"/>
                <a:cs typeface="Courier New" panose="02070309020205020404" pitchFamily="49" charset="0"/>
              </a:rPr>
              <a:t>virtualenv</a:t>
            </a:r>
            <a:r>
              <a:rPr lang="nl-NL" sz="1600" dirty="0">
                <a:solidFill>
                  <a:schemeClr val="bg1"/>
                </a:solidFill>
                <a:latin typeface="Courier New" panose="02070309020205020404" pitchFamily="49" charset="0"/>
                <a:cs typeface="Courier New" panose="02070309020205020404" pitchFamily="49" charset="0"/>
              </a:rPr>
              <a:t> –p python3.5 </a:t>
            </a:r>
            <a:r>
              <a:rPr lang="nl-NL" sz="1600" dirty="0" err="1">
                <a:solidFill>
                  <a:schemeClr val="bg1"/>
                </a:solidFill>
                <a:latin typeface="Courier New" panose="02070309020205020404" pitchFamily="49" charset="0"/>
                <a:cs typeface="Courier New" panose="02070309020205020404" pitchFamily="49" charset="0"/>
              </a:rPr>
              <a:t>venv</a:t>
            </a:r>
            <a:endParaRPr lang="nl-NL" sz="1600" dirty="0">
              <a:solidFill>
                <a:schemeClr val="bg1"/>
              </a:solidFill>
              <a:latin typeface="Courier New" panose="02070309020205020404" pitchFamily="49" charset="0"/>
              <a:cs typeface="Courier New" panose="02070309020205020404" pitchFamily="49" charset="0"/>
            </a:endParaRPr>
          </a:p>
          <a:p>
            <a:pPr marL="0" indent="0">
              <a:buNone/>
            </a:pPr>
            <a:r>
              <a:rPr lang="nl-NL" sz="1600" dirty="0">
                <a:solidFill>
                  <a:schemeClr val="bg1"/>
                </a:solidFill>
                <a:latin typeface="Courier New" panose="02070309020205020404" pitchFamily="49" charset="0"/>
                <a:cs typeface="Courier New" panose="02070309020205020404" pitchFamily="49" charset="0"/>
              </a:rPr>
              <a:t>$ . </a:t>
            </a:r>
            <a:r>
              <a:rPr lang="nl-NL" sz="1600" dirty="0" err="1">
                <a:solidFill>
                  <a:schemeClr val="bg1"/>
                </a:solidFill>
                <a:latin typeface="Courier New" panose="02070309020205020404" pitchFamily="49" charset="0"/>
                <a:cs typeface="Courier New" panose="02070309020205020404" pitchFamily="49" charset="0"/>
              </a:rPr>
              <a:t>venv</a:t>
            </a:r>
            <a:r>
              <a:rPr lang="nl-NL" sz="1600" dirty="0">
                <a:solidFill>
                  <a:schemeClr val="bg1"/>
                </a:solidFill>
                <a:latin typeface="Courier New" panose="02070309020205020404" pitchFamily="49" charset="0"/>
                <a:cs typeface="Courier New" panose="02070309020205020404" pitchFamily="49" charset="0"/>
              </a:rPr>
              <a:t>/bin/</a:t>
            </a:r>
            <a:r>
              <a:rPr lang="nl-NL" sz="1600" dirty="0" err="1">
                <a:solidFill>
                  <a:schemeClr val="bg1"/>
                </a:solidFill>
                <a:latin typeface="Courier New" panose="02070309020205020404" pitchFamily="49" charset="0"/>
                <a:cs typeface="Courier New" panose="02070309020205020404" pitchFamily="49" charset="0"/>
              </a:rPr>
              <a:t>activate</a:t>
            </a:r>
            <a:endParaRPr lang="nl-NL" sz="1600" dirty="0">
              <a:solidFill>
                <a:schemeClr val="bg1"/>
              </a:solidFill>
              <a:latin typeface="Courier New" panose="02070309020205020404" pitchFamily="49" charset="0"/>
              <a:cs typeface="Courier New" panose="02070309020205020404" pitchFamily="49" charset="0"/>
            </a:endParaRPr>
          </a:p>
        </p:txBody>
      </p:sp>
      <p:sp>
        <p:nvSpPr>
          <p:cNvPr id="5" name="Tijdelijke aanduiding voor inhoud 3"/>
          <p:cNvSpPr txBox="1">
            <a:spLocks/>
          </p:cNvSpPr>
          <p:nvPr/>
        </p:nvSpPr>
        <p:spPr>
          <a:xfrm>
            <a:off x="2467840" y="4931965"/>
            <a:ext cx="5133258" cy="634020"/>
          </a:xfrm>
          <a:prstGeom prst="rect">
            <a:avLst/>
          </a:prstGeom>
          <a:solidFill>
            <a:schemeClr val="tx1">
              <a:lumMod val="85000"/>
              <a:lumOff val="15000"/>
            </a:schemeClr>
          </a:solidFill>
          <a:ln>
            <a:solidFill>
              <a:srgbClr val="00B050"/>
            </a:solidFill>
          </a:ln>
          <a:effectLst>
            <a:outerShdw blurRad="50800" dist="38100" dir="2700000" algn="tl" rotWithShape="0">
              <a:prstClr val="black">
                <a:alpha val="40000"/>
              </a:prstClr>
            </a:outerShdw>
          </a:effectLst>
        </p:spPr>
        <p:txBody>
          <a:bodyPr wrap="square" rtlCol="0">
            <a:spAutoFit/>
          </a:bodyPr>
          <a:lstStyle>
            <a:lvl1pPr marL="342900" indent="-342900" algn="l" defTabSz="914400" rtl="0" eaLnBrk="1" latinLnBrk="0" hangingPunct="1">
              <a:spcBef>
                <a:spcPct val="200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anose="020B0604020202020204" pitchFamily="34" charset="0"/>
              <a:buChar char="–"/>
              <a:defRPr sz="12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anose="020B0604020202020204" pitchFamily="34" charset="0"/>
              <a:buChar char="»"/>
              <a:defRPr sz="10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nl-NL" sz="1600" dirty="0">
                <a:solidFill>
                  <a:schemeClr val="bg1"/>
                </a:solidFill>
                <a:latin typeface="Courier New" panose="02070309020205020404" pitchFamily="49" charset="0"/>
                <a:cs typeface="Courier New" panose="02070309020205020404" pitchFamily="49" charset="0"/>
              </a:rPr>
              <a:t>$ pip list &gt; </a:t>
            </a:r>
            <a:r>
              <a:rPr lang="nl-NL" sz="1600" dirty="0" err="1">
                <a:solidFill>
                  <a:schemeClr val="bg1"/>
                </a:solidFill>
                <a:latin typeface="Courier New" panose="02070309020205020404" pitchFamily="49" charset="0"/>
                <a:cs typeface="Courier New" panose="02070309020205020404" pitchFamily="49" charset="0"/>
              </a:rPr>
              <a:t>requirements.txt</a:t>
            </a:r>
            <a:endParaRPr lang="nl-NL" sz="1600" dirty="0">
              <a:solidFill>
                <a:schemeClr val="bg1"/>
              </a:solidFill>
              <a:latin typeface="Courier New" panose="02070309020205020404" pitchFamily="49" charset="0"/>
              <a:cs typeface="Courier New" panose="02070309020205020404" pitchFamily="49" charset="0"/>
            </a:endParaRPr>
          </a:p>
          <a:p>
            <a:pPr marL="0" indent="0">
              <a:buNone/>
            </a:pPr>
            <a:r>
              <a:rPr lang="nl-NL" sz="1600" dirty="0">
                <a:solidFill>
                  <a:schemeClr val="bg1"/>
                </a:solidFill>
                <a:latin typeface="Courier New" panose="02070309020205020404" pitchFamily="49" charset="0"/>
                <a:cs typeface="Courier New" panose="02070309020205020404" pitchFamily="49" charset="0"/>
              </a:rPr>
              <a:t>$ pip </a:t>
            </a:r>
            <a:r>
              <a:rPr lang="nl-NL" sz="1600" dirty="0" err="1">
                <a:solidFill>
                  <a:schemeClr val="bg1"/>
                </a:solidFill>
                <a:latin typeface="Courier New" panose="02070309020205020404" pitchFamily="49" charset="0"/>
                <a:cs typeface="Courier New" panose="02070309020205020404" pitchFamily="49" charset="0"/>
              </a:rPr>
              <a:t>install</a:t>
            </a:r>
            <a:r>
              <a:rPr lang="nl-NL" sz="1600" dirty="0">
                <a:solidFill>
                  <a:schemeClr val="bg1"/>
                </a:solidFill>
                <a:latin typeface="Courier New" panose="02070309020205020404" pitchFamily="49" charset="0"/>
                <a:cs typeface="Courier New" panose="02070309020205020404" pitchFamily="49" charset="0"/>
              </a:rPr>
              <a:t> -r </a:t>
            </a:r>
            <a:r>
              <a:rPr lang="nl-NL" sz="1600" dirty="0" err="1">
                <a:solidFill>
                  <a:schemeClr val="bg1"/>
                </a:solidFill>
                <a:latin typeface="Courier New" panose="02070309020205020404" pitchFamily="49" charset="0"/>
                <a:cs typeface="Courier New" panose="02070309020205020404" pitchFamily="49" charset="0"/>
              </a:rPr>
              <a:t>requirements.txt</a:t>
            </a:r>
            <a:endParaRPr lang="nl-NL" sz="1600" dirty="0">
              <a:solidFill>
                <a:schemeClr val="bg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413977781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BB8C757-9A05-5447-A79D-FC225C130D5A}"/>
              </a:ext>
            </a:extLst>
          </p:cNvPr>
          <p:cNvSpPr>
            <a:spLocks noGrp="1"/>
          </p:cNvSpPr>
          <p:nvPr>
            <p:ph type="title"/>
          </p:nvPr>
        </p:nvSpPr>
        <p:spPr/>
        <p:txBody>
          <a:bodyPr/>
          <a:lstStyle/>
          <a:p>
            <a:r>
              <a:rPr lang="nl-NL" dirty="0" err="1"/>
              <a:t>Ducktyping</a:t>
            </a:r>
            <a:endParaRPr lang="nl-NL" dirty="0"/>
          </a:p>
        </p:txBody>
      </p:sp>
      <p:sp>
        <p:nvSpPr>
          <p:cNvPr id="3" name="Tijdelijke aanduiding voor inhoud 2">
            <a:extLst>
              <a:ext uri="{FF2B5EF4-FFF2-40B4-BE49-F238E27FC236}">
                <a16:creationId xmlns:a16="http://schemas.microsoft.com/office/drawing/2014/main" id="{F73E2320-CCFE-8642-9C92-9B6D359FEAD3}"/>
              </a:ext>
            </a:extLst>
          </p:cNvPr>
          <p:cNvSpPr>
            <a:spLocks noGrp="1"/>
          </p:cNvSpPr>
          <p:nvPr>
            <p:ph idx="1"/>
          </p:nvPr>
        </p:nvSpPr>
        <p:spPr/>
        <p:txBody>
          <a:bodyPr/>
          <a:lstStyle/>
          <a:p>
            <a:r>
              <a:rPr lang="nl-NL" dirty="0"/>
              <a:t>“</a:t>
            </a:r>
            <a:r>
              <a:rPr lang="nl-NL" dirty="0" err="1"/>
              <a:t>If</a:t>
            </a:r>
            <a:r>
              <a:rPr lang="nl-NL" dirty="0"/>
              <a:t> </a:t>
            </a:r>
            <a:r>
              <a:rPr lang="nl-NL" dirty="0" err="1"/>
              <a:t>it</a:t>
            </a:r>
            <a:r>
              <a:rPr lang="nl-NL" dirty="0"/>
              <a:t> looks like a </a:t>
            </a:r>
            <a:r>
              <a:rPr lang="nl-NL" dirty="0" err="1"/>
              <a:t>duck</a:t>
            </a:r>
            <a:r>
              <a:rPr lang="nl-NL" dirty="0"/>
              <a:t> </a:t>
            </a:r>
            <a:r>
              <a:rPr lang="nl-NL" dirty="0" err="1"/>
              <a:t>and</a:t>
            </a:r>
            <a:r>
              <a:rPr lang="nl-NL" dirty="0"/>
              <a:t> </a:t>
            </a:r>
            <a:r>
              <a:rPr lang="nl-NL" dirty="0" err="1"/>
              <a:t>quacks</a:t>
            </a:r>
            <a:r>
              <a:rPr lang="nl-NL" dirty="0"/>
              <a:t> like a </a:t>
            </a:r>
            <a:r>
              <a:rPr lang="nl-NL" dirty="0" err="1"/>
              <a:t>duck</a:t>
            </a:r>
            <a:r>
              <a:rPr lang="nl-NL" dirty="0"/>
              <a:t>, </a:t>
            </a:r>
            <a:r>
              <a:rPr lang="nl-NL" dirty="0" err="1"/>
              <a:t>it</a:t>
            </a:r>
            <a:r>
              <a:rPr lang="nl-NL" dirty="0"/>
              <a:t> must </a:t>
            </a:r>
            <a:r>
              <a:rPr lang="nl-NL" dirty="0" err="1"/>
              <a:t>be</a:t>
            </a:r>
            <a:r>
              <a:rPr lang="nl-NL" dirty="0"/>
              <a:t> a </a:t>
            </a:r>
            <a:r>
              <a:rPr lang="nl-NL" dirty="0" err="1"/>
              <a:t>duck</a:t>
            </a:r>
            <a:r>
              <a:rPr lang="nl-NL" dirty="0"/>
              <a:t>.”</a:t>
            </a:r>
          </a:p>
          <a:p>
            <a:endParaRPr lang="nl-NL" dirty="0"/>
          </a:p>
          <a:p>
            <a:r>
              <a:rPr lang="nl-NL" dirty="0"/>
              <a:t>A </a:t>
            </a:r>
            <a:r>
              <a:rPr lang="nl-NL" dirty="0" err="1"/>
              <a:t>programming</a:t>
            </a:r>
            <a:r>
              <a:rPr lang="nl-NL" dirty="0"/>
              <a:t> </a:t>
            </a:r>
            <a:r>
              <a:rPr lang="nl-NL" dirty="0" err="1"/>
              <a:t>style</a:t>
            </a:r>
            <a:r>
              <a:rPr lang="nl-NL" dirty="0"/>
              <a:t> </a:t>
            </a:r>
            <a:r>
              <a:rPr lang="nl-NL" dirty="0" err="1"/>
              <a:t>which</a:t>
            </a:r>
            <a:r>
              <a:rPr lang="nl-NL" dirty="0"/>
              <a:t> does </a:t>
            </a:r>
            <a:r>
              <a:rPr lang="nl-NL" dirty="0" err="1"/>
              <a:t>not</a:t>
            </a:r>
            <a:r>
              <a:rPr lang="nl-NL" dirty="0"/>
              <a:t> look at </a:t>
            </a:r>
            <a:r>
              <a:rPr lang="nl-NL" dirty="0" err="1"/>
              <a:t>an</a:t>
            </a:r>
            <a:r>
              <a:rPr lang="nl-NL" dirty="0"/>
              <a:t> </a:t>
            </a:r>
            <a:r>
              <a:rPr lang="nl-NL" dirty="0" err="1"/>
              <a:t>object’s</a:t>
            </a:r>
            <a:r>
              <a:rPr lang="nl-NL" dirty="0"/>
              <a:t> type </a:t>
            </a:r>
            <a:r>
              <a:rPr lang="nl-NL" dirty="0" err="1"/>
              <a:t>to</a:t>
            </a:r>
            <a:r>
              <a:rPr lang="nl-NL" dirty="0"/>
              <a:t> </a:t>
            </a:r>
            <a:r>
              <a:rPr lang="nl-NL" dirty="0" err="1"/>
              <a:t>determine</a:t>
            </a:r>
            <a:r>
              <a:rPr lang="nl-NL" dirty="0"/>
              <a:t> </a:t>
            </a:r>
            <a:r>
              <a:rPr lang="nl-NL" dirty="0" err="1"/>
              <a:t>if</a:t>
            </a:r>
            <a:r>
              <a:rPr lang="nl-NL" dirty="0"/>
              <a:t> </a:t>
            </a:r>
            <a:r>
              <a:rPr lang="nl-NL" dirty="0" err="1"/>
              <a:t>it</a:t>
            </a:r>
            <a:r>
              <a:rPr lang="nl-NL" dirty="0"/>
              <a:t> has </a:t>
            </a:r>
            <a:r>
              <a:rPr lang="nl-NL" dirty="0" err="1"/>
              <a:t>the</a:t>
            </a:r>
            <a:r>
              <a:rPr lang="nl-NL" dirty="0"/>
              <a:t> right interface; </a:t>
            </a:r>
            <a:r>
              <a:rPr lang="nl-NL" dirty="0" err="1"/>
              <a:t>instead</a:t>
            </a:r>
            <a:r>
              <a:rPr lang="nl-NL" dirty="0"/>
              <a:t>, </a:t>
            </a:r>
            <a:r>
              <a:rPr lang="nl-NL" dirty="0" err="1"/>
              <a:t>the</a:t>
            </a:r>
            <a:r>
              <a:rPr lang="nl-NL" dirty="0"/>
              <a:t> </a:t>
            </a:r>
            <a:r>
              <a:rPr lang="nl-NL" dirty="0" err="1"/>
              <a:t>method</a:t>
            </a:r>
            <a:r>
              <a:rPr lang="nl-NL" dirty="0"/>
              <a:t> or </a:t>
            </a:r>
            <a:r>
              <a:rPr lang="nl-NL" dirty="0" err="1"/>
              <a:t>attribute</a:t>
            </a:r>
            <a:r>
              <a:rPr lang="nl-NL" dirty="0"/>
              <a:t> is </a:t>
            </a:r>
            <a:r>
              <a:rPr lang="nl-NL" dirty="0" err="1"/>
              <a:t>simply</a:t>
            </a:r>
            <a:r>
              <a:rPr lang="nl-NL" dirty="0"/>
              <a:t> </a:t>
            </a:r>
            <a:r>
              <a:rPr lang="nl-NL" dirty="0" err="1"/>
              <a:t>called</a:t>
            </a:r>
            <a:r>
              <a:rPr lang="nl-NL" dirty="0"/>
              <a:t> or </a:t>
            </a:r>
            <a:r>
              <a:rPr lang="nl-NL" dirty="0" err="1"/>
              <a:t>used</a:t>
            </a:r>
            <a:endParaRPr lang="nl-NL" dirty="0"/>
          </a:p>
        </p:txBody>
      </p:sp>
    </p:spTree>
    <p:extLst>
      <p:ext uri="{BB962C8B-B14F-4D97-AF65-F5344CB8AC3E}">
        <p14:creationId xmlns:p14="http://schemas.microsoft.com/office/powerpoint/2010/main" val="19644467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jdelijke aanduiding voor inhoud 4">
            <a:extLst>
              <a:ext uri="{FF2B5EF4-FFF2-40B4-BE49-F238E27FC236}">
                <a16:creationId xmlns:a16="http://schemas.microsoft.com/office/drawing/2014/main" id="{A35E2EBA-875A-7C4D-B0BA-CE21D95241C2}"/>
              </a:ext>
            </a:extLst>
          </p:cNvPr>
          <p:cNvSpPr>
            <a:spLocks noGrp="1"/>
          </p:cNvSpPr>
          <p:nvPr>
            <p:ph idx="1"/>
          </p:nvPr>
        </p:nvSpPr>
        <p:spPr/>
        <p:txBody>
          <a:bodyPr/>
          <a:lstStyle/>
          <a:p>
            <a:r>
              <a:rPr lang="nl-NL" b="1" dirty="0" err="1"/>
              <a:t>csv</a:t>
            </a:r>
            <a:r>
              <a:rPr lang="nl-NL" dirty="0"/>
              <a:t> module </a:t>
            </a:r>
            <a:r>
              <a:rPr lang="nl-NL" dirty="0" err="1"/>
              <a:t>from</a:t>
            </a:r>
            <a:r>
              <a:rPr lang="nl-NL" dirty="0"/>
              <a:t> Python Standard Library</a:t>
            </a:r>
          </a:p>
        </p:txBody>
      </p:sp>
      <p:sp>
        <p:nvSpPr>
          <p:cNvPr id="3" name="Titel 2">
            <a:extLst>
              <a:ext uri="{FF2B5EF4-FFF2-40B4-BE49-F238E27FC236}">
                <a16:creationId xmlns:a16="http://schemas.microsoft.com/office/drawing/2014/main" id="{6261BAB9-A01F-CD44-AB27-5325DA44ECF3}"/>
              </a:ext>
            </a:extLst>
          </p:cNvPr>
          <p:cNvSpPr>
            <a:spLocks noGrp="1"/>
          </p:cNvSpPr>
          <p:nvPr>
            <p:ph type="title"/>
          </p:nvPr>
        </p:nvSpPr>
        <p:spPr/>
        <p:txBody>
          <a:bodyPr/>
          <a:lstStyle/>
          <a:p>
            <a:r>
              <a:rPr lang="nl-NL" dirty="0"/>
              <a:t>Reading a CSV file </a:t>
            </a:r>
            <a:r>
              <a:rPr lang="nl-NL" dirty="0" err="1"/>
              <a:t>with</a:t>
            </a:r>
            <a:r>
              <a:rPr lang="nl-NL" dirty="0"/>
              <a:t> </a:t>
            </a:r>
            <a:r>
              <a:rPr lang="nl-NL" dirty="0" err="1"/>
              <a:t>csv</a:t>
            </a:r>
            <a:endParaRPr lang="nl-NL" dirty="0"/>
          </a:p>
        </p:txBody>
      </p:sp>
      <p:sp>
        <p:nvSpPr>
          <p:cNvPr id="2" name="Rechthoek 1">
            <a:extLst>
              <a:ext uri="{FF2B5EF4-FFF2-40B4-BE49-F238E27FC236}">
                <a16:creationId xmlns:a16="http://schemas.microsoft.com/office/drawing/2014/main" id="{7A7CA736-A424-3F46-969F-C0317365CAA1}"/>
              </a:ext>
            </a:extLst>
          </p:cNvPr>
          <p:cNvSpPr/>
          <p:nvPr/>
        </p:nvSpPr>
        <p:spPr>
          <a:xfrm>
            <a:off x="575815" y="3542506"/>
            <a:ext cx="9145017" cy="3693319"/>
          </a:xfrm>
          <a:prstGeom prst="rect">
            <a:avLst/>
          </a:prstGeom>
          <a:solidFill>
            <a:schemeClr val="bg2"/>
          </a:solidFill>
          <a:ln>
            <a:solidFill>
              <a:schemeClr val="tx1">
                <a:lumMod val="75000"/>
                <a:lumOff val="25000"/>
              </a:schemeClr>
            </a:solidFill>
          </a:ln>
          <a:effectLst>
            <a:outerShdw blurRad="50800" dist="38100" dir="2700000" algn="tl" rotWithShape="0">
              <a:prstClr val="black">
                <a:alpha val="40000"/>
              </a:prstClr>
            </a:outerShdw>
          </a:effectLst>
        </p:spPr>
        <p:txBody>
          <a:bodyPr wrap="square">
            <a:spAutoFit/>
          </a:bodyPr>
          <a:lstStyle/>
          <a:p>
            <a:r>
              <a:rPr lang="nl-NL" b="1" dirty="0">
                <a:solidFill>
                  <a:srgbClr val="0000FF"/>
                </a:solidFill>
                <a:latin typeface="Menlo" panose="020B0609030804020204" pitchFamily="49" charset="0"/>
              </a:rPr>
              <a:t>import</a:t>
            </a:r>
            <a:r>
              <a:rPr lang="nl-NL" b="1" dirty="0">
                <a:solidFill>
                  <a:srgbClr val="000000"/>
                </a:solidFill>
                <a:latin typeface="Menlo" panose="020B0609030804020204" pitchFamily="49" charset="0"/>
              </a:rPr>
              <a:t> </a:t>
            </a:r>
            <a:r>
              <a:rPr lang="nl-NL" b="1" dirty="0" err="1">
                <a:solidFill>
                  <a:srgbClr val="000000"/>
                </a:solidFill>
                <a:latin typeface="Menlo" panose="020B0609030804020204" pitchFamily="49" charset="0"/>
              </a:rPr>
              <a:t>csv</a:t>
            </a:r>
            <a:endParaRPr lang="nl-NL" b="1" dirty="0">
              <a:solidFill>
                <a:srgbClr val="000000"/>
              </a:solidFill>
              <a:latin typeface="Menlo" panose="020B0609030804020204" pitchFamily="49" charset="0"/>
            </a:endParaRPr>
          </a:p>
          <a:p>
            <a:br>
              <a:rPr lang="nl-NL" b="1" dirty="0">
                <a:solidFill>
                  <a:srgbClr val="000000"/>
                </a:solidFill>
                <a:latin typeface="Menlo" panose="020B0609030804020204" pitchFamily="49" charset="0"/>
              </a:rPr>
            </a:br>
            <a:r>
              <a:rPr lang="nl-NL" b="1" dirty="0" err="1">
                <a:solidFill>
                  <a:srgbClr val="000000"/>
                </a:solidFill>
                <a:latin typeface="Menlo" panose="020B0609030804020204" pitchFamily="49" charset="0"/>
              </a:rPr>
              <a:t>filename</a:t>
            </a:r>
            <a:r>
              <a:rPr lang="nl-NL" b="1" dirty="0">
                <a:solidFill>
                  <a:srgbClr val="000000"/>
                </a:solidFill>
                <a:latin typeface="Menlo" panose="020B0609030804020204" pitchFamily="49" charset="0"/>
              </a:rPr>
              <a:t> = </a:t>
            </a:r>
            <a:r>
              <a:rPr lang="nl-NL" b="1" dirty="0">
                <a:solidFill>
                  <a:srgbClr val="A31515"/>
                </a:solidFill>
                <a:latin typeface="Menlo" panose="020B0609030804020204" pitchFamily="49" charset="0"/>
              </a:rPr>
              <a:t>"ca-500.csv"</a:t>
            </a:r>
            <a:endParaRPr lang="nl-NL" b="1" dirty="0">
              <a:solidFill>
                <a:srgbClr val="000000"/>
              </a:solidFill>
              <a:latin typeface="Menlo" panose="020B0609030804020204" pitchFamily="49" charset="0"/>
            </a:endParaRPr>
          </a:p>
          <a:p>
            <a:r>
              <a:rPr lang="nl-NL" b="1" dirty="0" err="1">
                <a:solidFill>
                  <a:srgbClr val="000000"/>
                </a:solidFill>
                <a:latin typeface="Menlo" panose="020B0609030804020204" pitchFamily="49" charset="0"/>
              </a:rPr>
              <a:t>colnames</a:t>
            </a:r>
            <a:r>
              <a:rPr lang="nl-NL" b="1" dirty="0">
                <a:solidFill>
                  <a:srgbClr val="000000"/>
                </a:solidFill>
                <a:latin typeface="Menlo" panose="020B0609030804020204" pitchFamily="49" charset="0"/>
              </a:rPr>
              <a:t> = (</a:t>
            </a:r>
            <a:r>
              <a:rPr lang="nl-NL" b="1" dirty="0">
                <a:solidFill>
                  <a:srgbClr val="A31515"/>
                </a:solidFill>
                <a:latin typeface="Menlo" panose="020B0609030804020204" pitchFamily="49" charset="0"/>
              </a:rPr>
              <a:t>'</a:t>
            </a:r>
            <a:r>
              <a:rPr lang="nl-NL" b="1" dirty="0" err="1">
                <a:solidFill>
                  <a:srgbClr val="A31515"/>
                </a:solidFill>
                <a:latin typeface="Menlo" panose="020B0609030804020204" pitchFamily="49" charset="0"/>
              </a:rPr>
              <a:t>first_name</a:t>
            </a:r>
            <a:r>
              <a:rPr lang="nl-NL" b="1" dirty="0">
                <a:solidFill>
                  <a:srgbClr val="A31515"/>
                </a:solidFill>
                <a:latin typeface="Menlo" panose="020B0609030804020204" pitchFamily="49" charset="0"/>
              </a:rPr>
              <a:t>'</a:t>
            </a:r>
            <a:r>
              <a:rPr lang="nl-NL" b="1" dirty="0">
                <a:solidFill>
                  <a:srgbClr val="000000"/>
                </a:solidFill>
                <a:latin typeface="Menlo" panose="020B0609030804020204" pitchFamily="49" charset="0"/>
              </a:rPr>
              <a:t>, </a:t>
            </a:r>
            <a:r>
              <a:rPr lang="nl-NL" b="1" dirty="0">
                <a:solidFill>
                  <a:srgbClr val="A31515"/>
                </a:solidFill>
                <a:latin typeface="Menlo" panose="020B0609030804020204" pitchFamily="49" charset="0"/>
              </a:rPr>
              <a:t>'</a:t>
            </a:r>
            <a:r>
              <a:rPr lang="nl-NL" b="1" dirty="0" err="1">
                <a:solidFill>
                  <a:srgbClr val="A31515"/>
                </a:solidFill>
                <a:latin typeface="Menlo" panose="020B0609030804020204" pitchFamily="49" charset="0"/>
              </a:rPr>
              <a:t>last_name</a:t>
            </a:r>
            <a:r>
              <a:rPr lang="nl-NL" b="1" dirty="0">
                <a:solidFill>
                  <a:srgbClr val="A31515"/>
                </a:solidFill>
                <a:latin typeface="Menlo" panose="020B0609030804020204" pitchFamily="49" charset="0"/>
              </a:rPr>
              <a:t>'</a:t>
            </a:r>
            <a:r>
              <a:rPr lang="nl-NL" b="1" dirty="0">
                <a:solidFill>
                  <a:srgbClr val="000000"/>
                </a:solidFill>
                <a:latin typeface="Menlo" panose="020B0609030804020204" pitchFamily="49" charset="0"/>
              </a:rPr>
              <a:t>, </a:t>
            </a:r>
            <a:r>
              <a:rPr lang="nl-NL" b="1" dirty="0">
                <a:solidFill>
                  <a:srgbClr val="A31515"/>
                </a:solidFill>
                <a:latin typeface="Menlo" panose="020B0609030804020204" pitchFamily="49" charset="0"/>
              </a:rPr>
              <a:t>'</a:t>
            </a:r>
            <a:r>
              <a:rPr lang="nl-NL" b="1" dirty="0" err="1">
                <a:solidFill>
                  <a:srgbClr val="A31515"/>
                </a:solidFill>
                <a:latin typeface="Menlo" panose="020B0609030804020204" pitchFamily="49" charset="0"/>
              </a:rPr>
              <a:t>city</a:t>
            </a:r>
            <a:r>
              <a:rPr lang="nl-NL" b="1" dirty="0">
                <a:solidFill>
                  <a:srgbClr val="A31515"/>
                </a:solidFill>
                <a:latin typeface="Menlo" panose="020B0609030804020204" pitchFamily="49" charset="0"/>
              </a:rPr>
              <a:t>'</a:t>
            </a:r>
            <a:r>
              <a:rPr lang="nl-NL" b="1" dirty="0">
                <a:solidFill>
                  <a:srgbClr val="000000"/>
                </a:solidFill>
                <a:latin typeface="Menlo" panose="020B0609030804020204" pitchFamily="49" charset="0"/>
              </a:rPr>
              <a:t>, </a:t>
            </a:r>
            <a:r>
              <a:rPr lang="nl-NL" b="1" dirty="0">
                <a:solidFill>
                  <a:srgbClr val="A31515"/>
                </a:solidFill>
                <a:latin typeface="Menlo" panose="020B0609030804020204" pitchFamily="49" charset="0"/>
              </a:rPr>
              <a:t>'email'</a:t>
            </a:r>
            <a:r>
              <a:rPr lang="nl-NL" b="1" dirty="0">
                <a:solidFill>
                  <a:srgbClr val="000000"/>
                </a:solidFill>
                <a:latin typeface="Menlo" panose="020B0609030804020204" pitchFamily="49" charset="0"/>
              </a:rPr>
              <a:t>)</a:t>
            </a:r>
          </a:p>
          <a:p>
            <a:br>
              <a:rPr lang="nl-NL" b="1" dirty="0">
                <a:solidFill>
                  <a:srgbClr val="000000"/>
                </a:solidFill>
                <a:latin typeface="Menlo" panose="020B0609030804020204" pitchFamily="49" charset="0"/>
              </a:rPr>
            </a:br>
            <a:r>
              <a:rPr lang="nl-NL" b="1" dirty="0" err="1">
                <a:solidFill>
                  <a:srgbClr val="0000FF"/>
                </a:solidFill>
                <a:latin typeface="Menlo" panose="020B0609030804020204" pitchFamily="49" charset="0"/>
              </a:rPr>
              <a:t>with</a:t>
            </a:r>
            <a:r>
              <a:rPr lang="nl-NL" b="1" dirty="0">
                <a:solidFill>
                  <a:srgbClr val="000000"/>
                </a:solidFill>
                <a:latin typeface="Menlo" panose="020B0609030804020204" pitchFamily="49" charset="0"/>
              </a:rPr>
              <a:t> open(</a:t>
            </a:r>
            <a:r>
              <a:rPr lang="nl-NL" b="1" dirty="0" err="1">
                <a:solidFill>
                  <a:srgbClr val="000000"/>
                </a:solidFill>
                <a:latin typeface="Menlo" panose="020B0609030804020204" pitchFamily="49" charset="0"/>
              </a:rPr>
              <a:t>filename</a:t>
            </a:r>
            <a:r>
              <a:rPr lang="nl-NL" b="1" dirty="0">
                <a:solidFill>
                  <a:srgbClr val="000000"/>
                </a:solidFill>
                <a:latin typeface="Menlo" panose="020B0609030804020204" pitchFamily="49" charset="0"/>
              </a:rPr>
              <a:t>) </a:t>
            </a:r>
            <a:r>
              <a:rPr lang="nl-NL" b="1" dirty="0">
                <a:solidFill>
                  <a:srgbClr val="0000FF"/>
                </a:solidFill>
                <a:latin typeface="Menlo" panose="020B0609030804020204" pitchFamily="49" charset="0"/>
              </a:rPr>
              <a:t>as</a:t>
            </a:r>
            <a:r>
              <a:rPr lang="nl-NL" b="1" dirty="0">
                <a:solidFill>
                  <a:srgbClr val="000000"/>
                </a:solidFill>
                <a:latin typeface="Menlo" panose="020B0609030804020204" pitchFamily="49" charset="0"/>
              </a:rPr>
              <a:t> f:</a:t>
            </a:r>
          </a:p>
          <a:p>
            <a:r>
              <a:rPr lang="nl-NL" b="1" dirty="0">
                <a:solidFill>
                  <a:srgbClr val="000000"/>
                </a:solidFill>
                <a:latin typeface="Menlo" panose="020B0609030804020204" pitchFamily="49" charset="0"/>
              </a:rPr>
              <a:t>    reader = </a:t>
            </a:r>
            <a:r>
              <a:rPr lang="nl-NL" b="1" dirty="0" err="1">
                <a:solidFill>
                  <a:srgbClr val="000000"/>
                </a:solidFill>
                <a:latin typeface="Menlo" panose="020B0609030804020204" pitchFamily="49" charset="0"/>
              </a:rPr>
              <a:t>csv.DictReader</a:t>
            </a:r>
            <a:r>
              <a:rPr lang="nl-NL" b="1" dirty="0">
                <a:solidFill>
                  <a:srgbClr val="000000"/>
                </a:solidFill>
                <a:latin typeface="Menlo" panose="020B0609030804020204" pitchFamily="49" charset="0"/>
              </a:rPr>
              <a:t>(f, </a:t>
            </a:r>
            <a:r>
              <a:rPr lang="nl-NL" b="1" dirty="0" err="1">
                <a:solidFill>
                  <a:srgbClr val="000000"/>
                </a:solidFill>
                <a:latin typeface="Menlo" panose="020B0609030804020204" pitchFamily="49" charset="0"/>
              </a:rPr>
              <a:t>delimiter</a:t>
            </a:r>
            <a:r>
              <a:rPr lang="nl-NL" b="1" dirty="0">
                <a:solidFill>
                  <a:srgbClr val="000000"/>
                </a:solidFill>
                <a:latin typeface="Menlo" panose="020B0609030804020204" pitchFamily="49" charset="0"/>
              </a:rPr>
              <a:t>=</a:t>
            </a:r>
            <a:r>
              <a:rPr lang="nl-NL" b="1" dirty="0">
                <a:solidFill>
                  <a:srgbClr val="A31515"/>
                </a:solidFill>
                <a:latin typeface="Menlo" panose="020B0609030804020204" pitchFamily="49" charset="0"/>
              </a:rPr>
              <a:t>';'</a:t>
            </a:r>
            <a:r>
              <a:rPr lang="nl-NL" b="1" dirty="0">
                <a:solidFill>
                  <a:srgbClr val="000000"/>
                </a:solidFill>
                <a:latin typeface="Menlo" panose="020B0609030804020204" pitchFamily="49" charset="0"/>
              </a:rPr>
              <a:t>, </a:t>
            </a:r>
            <a:r>
              <a:rPr lang="nl-NL" b="1" dirty="0" err="1">
                <a:solidFill>
                  <a:srgbClr val="000000"/>
                </a:solidFill>
                <a:latin typeface="Menlo" panose="020B0609030804020204" pitchFamily="49" charset="0"/>
              </a:rPr>
              <a:t>quotechar</a:t>
            </a:r>
            <a:r>
              <a:rPr lang="nl-NL" b="1" dirty="0">
                <a:solidFill>
                  <a:srgbClr val="000000"/>
                </a:solidFill>
                <a:latin typeface="Menlo" panose="020B0609030804020204" pitchFamily="49" charset="0"/>
              </a:rPr>
              <a:t>=</a:t>
            </a:r>
            <a:r>
              <a:rPr lang="nl-NL" b="1" dirty="0">
                <a:solidFill>
                  <a:srgbClr val="A31515"/>
                </a:solidFill>
                <a:latin typeface="Menlo" panose="020B0609030804020204" pitchFamily="49" charset="0"/>
              </a:rPr>
              <a:t>'"'</a:t>
            </a:r>
            <a:r>
              <a:rPr lang="nl-NL" b="1" dirty="0">
                <a:solidFill>
                  <a:srgbClr val="000000"/>
                </a:solidFill>
                <a:latin typeface="Menlo" panose="020B0609030804020204" pitchFamily="49" charset="0"/>
              </a:rPr>
              <a:t>)</a:t>
            </a:r>
          </a:p>
          <a:p>
            <a:br>
              <a:rPr lang="nl-NL" b="1" dirty="0">
                <a:solidFill>
                  <a:srgbClr val="000000"/>
                </a:solidFill>
                <a:latin typeface="Menlo" panose="020B0609030804020204" pitchFamily="49" charset="0"/>
              </a:rPr>
            </a:br>
            <a:r>
              <a:rPr lang="nl-NL" b="1" dirty="0">
                <a:solidFill>
                  <a:srgbClr val="000000"/>
                </a:solidFill>
                <a:latin typeface="Menlo" panose="020B0609030804020204" pitchFamily="49" charset="0"/>
              </a:rPr>
              <a:t>    </a:t>
            </a:r>
            <a:r>
              <a:rPr lang="nl-NL" b="1" dirty="0" err="1">
                <a:solidFill>
                  <a:srgbClr val="0000FF"/>
                </a:solidFill>
                <a:latin typeface="Menlo" panose="020B0609030804020204" pitchFamily="49" charset="0"/>
              </a:rPr>
              <a:t>for</a:t>
            </a:r>
            <a:r>
              <a:rPr lang="nl-NL" b="1" dirty="0">
                <a:solidFill>
                  <a:srgbClr val="000000"/>
                </a:solidFill>
                <a:latin typeface="Menlo" panose="020B0609030804020204" pitchFamily="49" charset="0"/>
              </a:rPr>
              <a:t> d </a:t>
            </a:r>
            <a:r>
              <a:rPr lang="nl-NL" b="1" dirty="0">
                <a:solidFill>
                  <a:srgbClr val="0000FF"/>
                </a:solidFill>
                <a:latin typeface="Menlo" panose="020B0609030804020204" pitchFamily="49" charset="0"/>
              </a:rPr>
              <a:t>in</a:t>
            </a:r>
            <a:r>
              <a:rPr lang="nl-NL" b="1" dirty="0">
                <a:solidFill>
                  <a:srgbClr val="000000"/>
                </a:solidFill>
                <a:latin typeface="Menlo" panose="020B0609030804020204" pitchFamily="49" charset="0"/>
              </a:rPr>
              <a:t> reader:</a:t>
            </a:r>
          </a:p>
          <a:p>
            <a:r>
              <a:rPr lang="nl-NL" b="1" dirty="0">
                <a:solidFill>
                  <a:srgbClr val="0000FF"/>
                </a:solidFill>
                <a:latin typeface="Menlo" panose="020B0609030804020204" pitchFamily="49" charset="0"/>
              </a:rPr>
              <a:t>        </a:t>
            </a:r>
            <a:r>
              <a:rPr lang="nl-NL" b="1" dirty="0" err="1">
                <a:solidFill>
                  <a:srgbClr val="0000FF"/>
                </a:solidFill>
                <a:latin typeface="Menlo" panose="020B0609030804020204" pitchFamily="49" charset="0"/>
              </a:rPr>
              <a:t>if</a:t>
            </a:r>
            <a:r>
              <a:rPr lang="nl-NL" b="1" dirty="0">
                <a:solidFill>
                  <a:srgbClr val="000000"/>
                </a:solidFill>
                <a:latin typeface="Menlo" panose="020B0609030804020204" pitchFamily="49" charset="0"/>
              </a:rPr>
              <a:t> d[</a:t>
            </a:r>
            <a:r>
              <a:rPr lang="nl-NL" b="1" dirty="0">
                <a:solidFill>
                  <a:srgbClr val="A31515"/>
                </a:solidFill>
                <a:latin typeface="Menlo" panose="020B0609030804020204" pitchFamily="49" charset="0"/>
              </a:rPr>
              <a:t>'</a:t>
            </a:r>
            <a:r>
              <a:rPr lang="nl-NL" b="1" dirty="0" err="1">
                <a:solidFill>
                  <a:srgbClr val="A31515"/>
                </a:solidFill>
                <a:latin typeface="Menlo" panose="020B0609030804020204" pitchFamily="49" charset="0"/>
              </a:rPr>
              <a:t>city</a:t>
            </a:r>
            <a:r>
              <a:rPr lang="nl-NL" b="1" dirty="0">
                <a:solidFill>
                  <a:srgbClr val="A31515"/>
                </a:solidFill>
                <a:latin typeface="Menlo" panose="020B0609030804020204" pitchFamily="49" charset="0"/>
              </a:rPr>
              <a:t>'</a:t>
            </a:r>
            <a:r>
              <a:rPr lang="nl-NL" b="1" dirty="0">
                <a:solidFill>
                  <a:srgbClr val="000000"/>
                </a:solidFill>
                <a:latin typeface="Menlo" panose="020B0609030804020204" pitchFamily="49" charset="0"/>
              </a:rPr>
              <a:t>] </a:t>
            </a:r>
            <a:r>
              <a:rPr lang="nl-NL" b="1" dirty="0">
                <a:solidFill>
                  <a:srgbClr val="0000FF"/>
                </a:solidFill>
                <a:latin typeface="Menlo" panose="020B0609030804020204" pitchFamily="49" charset="0"/>
              </a:rPr>
              <a:t>in</a:t>
            </a:r>
            <a:r>
              <a:rPr lang="nl-NL" b="1" dirty="0">
                <a:solidFill>
                  <a:srgbClr val="000000"/>
                </a:solidFill>
                <a:latin typeface="Menlo" panose="020B0609030804020204" pitchFamily="49" charset="0"/>
              </a:rPr>
              <a:t> </a:t>
            </a:r>
            <a:r>
              <a:rPr lang="nl-NL" b="1" dirty="0">
                <a:solidFill>
                  <a:srgbClr val="A31515"/>
                </a:solidFill>
                <a:latin typeface="Menlo" panose="020B0609030804020204" pitchFamily="49" charset="0"/>
              </a:rPr>
              <a:t>'Montreal’</a:t>
            </a:r>
            <a:r>
              <a:rPr lang="nl-NL" b="1" dirty="0">
                <a:solidFill>
                  <a:srgbClr val="000000"/>
                </a:solidFill>
                <a:latin typeface="Menlo" panose="020B0609030804020204" pitchFamily="49" charset="0"/>
              </a:rPr>
              <a:t>:</a:t>
            </a:r>
          </a:p>
          <a:p>
            <a:br>
              <a:rPr lang="nl-NL" b="1" dirty="0">
                <a:solidFill>
                  <a:srgbClr val="000000"/>
                </a:solidFill>
                <a:latin typeface="Menlo" panose="020B0609030804020204" pitchFamily="49" charset="0"/>
              </a:rPr>
            </a:br>
            <a:r>
              <a:rPr lang="nl-NL" b="1" dirty="0">
                <a:solidFill>
                  <a:srgbClr val="000000"/>
                </a:solidFill>
                <a:latin typeface="Menlo" panose="020B0609030804020204" pitchFamily="49" charset="0"/>
              </a:rPr>
              <a:t>            print(</a:t>
            </a:r>
            <a:r>
              <a:rPr lang="nl-NL" b="1" dirty="0">
                <a:solidFill>
                  <a:srgbClr val="A31515"/>
                </a:solidFill>
                <a:latin typeface="Menlo" panose="020B0609030804020204" pitchFamily="49" charset="0"/>
              </a:rPr>
              <a:t>'{</a:t>
            </a:r>
            <a:r>
              <a:rPr lang="nl-NL" b="1" dirty="0">
                <a:solidFill>
                  <a:srgbClr val="0000FF"/>
                </a:solidFill>
                <a:latin typeface="Menlo" panose="020B0609030804020204" pitchFamily="49" charset="0"/>
              </a:rPr>
              <a:t>:10</a:t>
            </a:r>
            <a:r>
              <a:rPr lang="nl-NL" b="1" dirty="0">
                <a:solidFill>
                  <a:srgbClr val="A31515"/>
                </a:solidFill>
                <a:latin typeface="Menlo" panose="020B0609030804020204" pitchFamily="49" charset="0"/>
              </a:rPr>
              <a:t>}{</a:t>
            </a:r>
            <a:r>
              <a:rPr lang="nl-NL" b="1" dirty="0">
                <a:solidFill>
                  <a:srgbClr val="0000FF"/>
                </a:solidFill>
                <a:latin typeface="Menlo" panose="020B0609030804020204" pitchFamily="49" charset="0"/>
              </a:rPr>
              <a:t>:20</a:t>
            </a:r>
            <a:r>
              <a:rPr lang="nl-NL" b="1" dirty="0">
                <a:solidFill>
                  <a:srgbClr val="A31515"/>
                </a:solidFill>
                <a:latin typeface="Menlo" panose="020B0609030804020204" pitchFamily="49" charset="0"/>
              </a:rPr>
              <a:t>}{</a:t>
            </a:r>
            <a:r>
              <a:rPr lang="nl-NL" b="1" dirty="0">
                <a:solidFill>
                  <a:srgbClr val="0000FF"/>
                </a:solidFill>
                <a:latin typeface="Menlo" panose="020B0609030804020204" pitchFamily="49" charset="0"/>
              </a:rPr>
              <a:t>:30</a:t>
            </a:r>
            <a:r>
              <a:rPr lang="nl-NL" b="1" dirty="0">
                <a:solidFill>
                  <a:srgbClr val="A31515"/>
                </a:solidFill>
                <a:latin typeface="Menlo" panose="020B0609030804020204" pitchFamily="49" charset="0"/>
              </a:rPr>
              <a:t>}{</a:t>
            </a:r>
            <a:r>
              <a:rPr lang="nl-NL" b="1" dirty="0">
                <a:solidFill>
                  <a:srgbClr val="0000FF"/>
                </a:solidFill>
                <a:latin typeface="Menlo" panose="020B0609030804020204" pitchFamily="49" charset="0"/>
              </a:rPr>
              <a:t>:30</a:t>
            </a:r>
            <a:r>
              <a:rPr lang="nl-NL" b="1" dirty="0">
                <a:solidFill>
                  <a:srgbClr val="A31515"/>
                </a:solidFill>
                <a:latin typeface="Menlo" panose="020B0609030804020204" pitchFamily="49" charset="0"/>
              </a:rPr>
              <a:t>}'</a:t>
            </a:r>
            <a:r>
              <a:rPr lang="nl-NL" b="1" dirty="0">
                <a:solidFill>
                  <a:srgbClr val="000000"/>
                </a:solidFill>
                <a:latin typeface="Menlo" panose="020B0609030804020204" pitchFamily="49" charset="0"/>
              </a:rPr>
              <a:t>.format(</a:t>
            </a:r>
          </a:p>
          <a:p>
            <a:r>
              <a:rPr lang="nl-NL" b="1" dirty="0">
                <a:solidFill>
                  <a:srgbClr val="000000"/>
                </a:solidFill>
                <a:latin typeface="Menlo" panose="020B0609030804020204" pitchFamily="49" charset="0"/>
              </a:rPr>
              <a:t>                  *[d[</a:t>
            </a:r>
            <a:r>
              <a:rPr lang="nl-NL" b="1" dirty="0" err="1">
                <a:solidFill>
                  <a:srgbClr val="000000"/>
                </a:solidFill>
                <a:latin typeface="Menlo" panose="020B0609030804020204" pitchFamily="49" charset="0"/>
              </a:rPr>
              <a:t>fieldname</a:t>
            </a:r>
            <a:r>
              <a:rPr lang="nl-NL" b="1" dirty="0">
                <a:solidFill>
                  <a:srgbClr val="000000"/>
                </a:solidFill>
                <a:latin typeface="Menlo" panose="020B0609030804020204" pitchFamily="49" charset="0"/>
              </a:rPr>
              <a:t>] </a:t>
            </a:r>
            <a:r>
              <a:rPr lang="nl-NL" b="1" dirty="0" err="1">
                <a:solidFill>
                  <a:srgbClr val="0000FF"/>
                </a:solidFill>
                <a:latin typeface="Menlo" panose="020B0609030804020204" pitchFamily="49" charset="0"/>
              </a:rPr>
              <a:t>for</a:t>
            </a:r>
            <a:r>
              <a:rPr lang="nl-NL" b="1" dirty="0">
                <a:solidFill>
                  <a:srgbClr val="000000"/>
                </a:solidFill>
                <a:latin typeface="Menlo" panose="020B0609030804020204" pitchFamily="49" charset="0"/>
              </a:rPr>
              <a:t> </a:t>
            </a:r>
            <a:r>
              <a:rPr lang="nl-NL" b="1" dirty="0" err="1">
                <a:solidFill>
                  <a:srgbClr val="000000"/>
                </a:solidFill>
                <a:latin typeface="Menlo" panose="020B0609030804020204" pitchFamily="49" charset="0"/>
              </a:rPr>
              <a:t>fieldname</a:t>
            </a:r>
            <a:r>
              <a:rPr lang="nl-NL" b="1" dirty="0">
                <a:solidFill>
                  <a:srgbClr val="000000"/>
                </a:solidFill>
                <a:latin typeface="Menlo" panose="020B0609030804020204" pitchFamily="49" charset="0"/>
              </a:rPr>
              <a:t> </a:t>
            </a:r>
            <a:r>
              <a:rPr lang="nl-NL" b="1" dirty="0">
                <a:solidFill>
                  <a:srgbClr val="0000FF"/>
                </a:solidFill>
                <a:latin typeface="Menlo" panose="020B0609030804020204" pitchFamily="49" charset="0"/>
              </a:rPr>
              <a:t>in</a:t>
            </a:r>
            <a:r>
              <a:rPr lang="nl-NL" b="1" dirty="0">
                <a:solidFill>
                  <a:srgbClr val="000000"/>
                </a:solidFill>
                <a:latin typeface="Menlo" panose="020B0609030804020204" pitchFamily="49" charset="0"/>
              </a:rPr>
              <a:t> </a:t>
            </a:r>
            <a:r>
              <a:rPr lang="nl-NL" b="1" dirty="0" err="1">
                <a:solidFill>
                  <a:srgbClr val="000000"/>
                </a:solidFill>
                <a:latin typeface="Menlo" panose="020B0609030804020204" pitchFamily="49" charset="0"/>
              </a:rPr>
              <a:t>colnames</a:t>
            </a:r>
            <a:r>
              <a:rPr lang="nl-NL" b="1" dirty="0">
                <a:solidFill>
                  <a:srgbClr val="000000"/>
                </a:solidFill>
                <a:latin typeface="Menlo" panose="020B0609030804020204" pitchFamily="49" charset="0"/>
              </a:rPr>
              <a:t>]))</a:t>
            </a:r>
          </a:p>
        </p:txBody>
      </p:sp>
    </p:spTree>
    <p:extLst>
      <p:ext uri="{BB962C8B-B14F-4D97-AF65-F5344CB8AC3E}">
        <p14:creationId xmlns:p14="http://schemas.microsoft.com/office/powerpoint/2010/main" val="3591307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C87F400-B374-874F-838A-03D012928411}"/>
              </a:ext>
            </a:extLst>
          </p:cNvPr>
          <p:cNvSpPr>
            <a:spLocks noGrp="1"/>
          </p:cNvSpPr>
          <p:nvPr>
            <p:ph type="title"/>
          </p:nvPr>
        </p:nvSpPr>
        <p:spPr/>
        <p:txBody>
          <a:bodyPr/>
          <a:lstStyle/>
          <a:p>
            <a:r>
              <a:rPr lang="nl-NL" dirty="0"/>
              <a:t>EAFP versus LBYL</a:t>
            </a:r>
          </a:p>
        </p:txBody>
      </p:sp>
      <p:sp>
        <p:nvSpPr>
          <p:cNvPr id="3" name="Tijdelijke aanduiding voor inhoud 2">
            <a:extLst>
              <a:ext uri="{FF2B5EF4-FFF2-40B4-BE49-F238E27FC236}">
                <a16:creationId xmlns:a16="http://schemas.microsoft.com/office/drawing/2014/main" id="{F0823483-1DC8-0A40-84CD-CA0D3CFA53B8}"/>
              </a:ext>
            </a:extLst>
          </p:cNvPr>
          <p:cNvSpPr>
            <a:spLocks noGrp="1"/>
          </p:cNvSpPr>
          <p:nvPr>
            <p:ph idx="1"/>
          </p:nvPr>
        </p:nvSpPr>
        <p:spPr/>
        <p:txBody>
          <a:bodyPr/>
          <a:lstStyle/>
          <a:p>
            <a:r>
              <a:rPr lang="nl-NL" dirty="0">
                <a:hlinkClick r:id="rId2"/>
              </a:rPr>
              <a:t>EAFP</a:t>
            </a:r>
            <a:r>
              <a:rPr lang="nl-NL" dirty="0"/>
              <a:t>: "</a:t>
            </a:r>
            <a:r>
              <a:rPr lang="nl-NL" dirty="0" err="1"/>
              <a:t>it's</a:t>
            </a:r>
            <a:r>
              <a:rPr lang="nl-NL" dirty="0"/>
              <a:t> </a:t>
            </a:r>
            <a:r>
              <a:rPr lang="nl-NL" dirty="0" err="1"/>
              <a:t>easier</a:t>
            </a:r>
            <a:r>
              <a:rPr lang="nl-NL" dirty="0"/>
              <a:t> </a:t>
            </a:r>
            <a:r>
              <a:rPr lang="nl-NL" dirty="0" err="1"/>
              <a:t>to</a:t>
            </a:r>
            <a:r>
              <a:rPr lang="nl-NL" dirty="0"/>
              <a:t> </a:t>
            </a:r>
            <a:r>
              <a:rPr lang="nl-NL" dirty="0" err="1"/>
              <a:t>ask</a:t>
            </a:r>
            <a:r>
              <a:rPr lang="nl-NL" dirty="0"/>
              <a:t> </a:t>
            </a:r>
            <a:r>
              <a:rPr lang="nl-NL" dirty="0" err="1"/>
              <a:t>for</a:t>
            </a:r>
            <a:r>
              <a:rPr lang="nl-NL" dirty="0"/>
              <a:t> </a:t>
            </a:r>
            <a:r>
              <a:rPr lang="nl-NL" dirty="0" err="1"/>
              <a:t>forgiveness</a:t>
            </a:r>
            <a:r>
              <a:rPr lang="nl-NL" dirty="0"/>
              <a:t> </a:t>
            </a:r>
            <a:r>
              <a:rPr lang="nl-NL" dirty="0" err="1"/>
              <a:t>than</a:t>
            </a:r>
            <a:r>
              <a:rPr lang="nl-NL" dirty="0"/>
              <a:t> </a:t>
            </a:r>
            <a:r>
              <a:rPr lang="nl-NL" dirty="0" err="1"/>
              <a:t>permission</a:t>
            </a:r>
            <a:endParaRPr lang="nl-NL" dirty="0"/>
          </a:p>
          <a:p>
            <a:endParaRPr lang="nl-NL" dirty="0"/>
          </a:p>
          <a:p>
            <a:r>
              <a:rPr lang="nl-NL" dirty="0">
                <a:hlinkClick r:id="rId3"/>
              </a:rPr>
              <a:t>LBYL</a:t>
            </a:r>
            <a:r>
              <a:rPr lang="nl-NL" dirty="0"/>
              <a:t>: "look </a:t>
            </a:r>
            <a:r>
              <a:rPr lang="nl-NL" dirty="0" err="1"/>
              <a:t>before</a:t>
            </a:r>
            <a:r>
              <a:rPr lang="nl-NL" dirty="0"/>
              <a:t> </a:t>
            </a:r>
            <a:r>
              <a:rPr lang="nl-NL" dirty="0" err="1"/>
              <a:t>you</a:t>
            </a:r>
            <a:r>
              <a:rPr lang="nl-NL" dirty="0"/>
              <a:t> </a:t>
            </a:r>
            <a:r>
              <a:rPr lang="nl-NL" dirty="0" err="1"/>
              <a:t>leap</a:t>
            </a:r>
            <a:r>
              <a:rPr lang="nl-NL" dirty="0"/>
              <a:t>"</a:t>
            </a:r>
          </a:p>
        </p:txBody>
      </p:sp>
    </p:spTree>
    <p:extLst>
      <p:ext uri="{BB962C8B-B14F-4D97-AF65-F5344CB8AC3E}">
        <p14:creationId xmlns:p14="http://schemas.microsoft.com/office/powerpoint/2010/main" val="23824446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el 1"/>
          <p:cNvSpPr>
            <a:spLocks noGrp="1"/>
          </p:cNvSpPr>
          <p:nvPr>
            <p:ph type="title"/>
          </p:nvPr>
        </p:nvSpPr>
        <p:spPr/>
        <p:txBody>
          <a:bodyPr/>
          <a:lstStyle/>
          <a:p>
            <a:r>
              <a:rPr lang="nl-NL" altLang="nl-NL"/>
              <a:t>Python Advanced</a:t>
            </a:r>
            <a:endParaRPr lang="nl-NL" altLang="nl-NL" dirty="0"/>
          </a:p>
        </p:txBody>
      </p:sp>
      <p:pic>
        <p:nvPicPr>
          <p:cNvPr id="5" name="Picture 2" descr="Afbeeldingsresultaat voor zen of python"/>
          <p:cNvPicPr>
            <a:picLocks noGrp="1" noChangeAspect="1" noChangeArrowheads="1"/>
          </p:cNvPicPr>
          <p:nvPr>
            <p:ph idx="4294967295"/>
          </p:nvPr>
        </p:nvPicPr>
        <p:blipFill>
          <a:blip r:embed="rId2">
            <a:extLst>
              <a:ext uri="{28A0092B-C50C-407E-A947-70E740481C1C}">
                <a14:useLocalDpi xmlns:a14="http://schemas.microsoft.com/office/drawing/2010/main"/>
              </a:ext>
            </a:extLst>
          </a:blip>
          <a:srcRect/>
          <a:stretch>
            <a:fillRect/>
          </a:stretch>
        </p:blipFill>
        <p:spPr>
          <a:xfrm>
            <a:off x="1404937" y="3419797"/>
            <a:ext cx="7270750" cy="2447925"/>
          </a:xfrm>
        </p:spPr>
      </p:pic>
      <p:sp>
        <p:nvSpPr>
          <p:cNvPr id="2" name="Tekstvak 1">
            <a:extLst>
              <a:ext uri="{FF2B5EF4-FFF2-40B4-BE49-F238E27FC236}">
                <a16:creationId xmlns:a16="http://schemas.microsoft.com/office/drawing/2014/main" id="{68A7D6D2-2592-7062-409F-7903E9F5352A}"/>
              </a:ext>
            </a:extLst>
          </p:cNvPr>
          <p:cNvSpPr txBox="1"/>
          <p:nvPr/>
        </p:nvSpPr>
        <p:spPr>
          <a:xfrm>
            <a:off x="2803737" y="2380124"/>
            <a:ext cx="4473148" cy="523220"/>
          </a:xfrm>
          <a:prstGeom prst="rect">
            <a:avLst/>
          </a:prstGeom>
          <a:noFill/>
        </p:spPr>
        <p:txBody>
          <a:bodyPr wrap="none" rtlCol="0">
            <a:spAutoFit/>
          </a:bodyPr>
          <a:lstStyle/>
          <a:p>
            <a:pPr algn="l"/>
            <a:r>
              <a:rPr lang="nl-NL" sz="2800" dirty="0" err="1">
                <a:solidFill>
                  <a:schemeClr val="tx1"/>
                </a:solidFill>
                <a:latin typeface="+mn-lt"/>
              </a:rPr>
              <a:t>Thank</a:t>
            </a:r>
            <a:r>
              <a:rPr lang="nl-NL" sz="2800" dirty="0">
                <a:solidFill>
                  <a:schemeClr val="tx1"/>
                </a:solidFill>
                <a:latin typeface="+mn-lt"/>
              </a:rPr>
              <a:t> </a:t>
            </a:r>
            <a:r>
              <a:rPr lang="nl-NL" sz="2800" dirty="0" err="1">
                <a:solidFill>
                  <a:schemeClr val="tx1"/>
                </a:solidFill>
                <a:latin typeface="+mn-lt"/>
              </a:rPr>
              <a:t>you</a:t>
            </a:r>
            <a:r>
              <a:rPr lang="nl-NL" sz="2800" dirty="0">
                <a:solidFill>
                  <a:schemeClr val="tx1"/>
                </a:solidFill>
                <a:latin typeface="+mn-lt"/>
              </a:rPr>
              <a:t> for </a:t>
            </a:r>
            <a:r>
              <a:rPr lang="nl-NL" sz="2800" dirty="0" err="1">
                <a:solidFill>
                  <a:schemeClr val="tx1"/>
                </a:solidFill>
                <a:latin typeface="+mn-lt"/>
              </a:rPr>
              <a:t>your</a:t>
            </a:r>
            <a:r>
              <a:rPr lang="nl-NL" sz="2800" dirty="0">
                <a:solidFill>
                  <a:schemeClr val="tx1"/>
                </a:solidFill>
                <a:latin typeface="+mn-lt"/>
              </a:rPr>
              <a:t> attention!</a:t>
            </a:r>
          </a:p>
        </p:txBody>
      </p:sp>
      <p:sp>
        <p:nvSpPr>
          <p:cNvPr id="3" name="Tekstvak 2">
            <a:extLst>
              <a:ext uri="{FF2B5EF4-FFF2-40B4-BE49-F238E27FC236}">
                <a16:creationId xmlns:a16="http://schemas.microsoft.com/office/drawing/2014/main" id="{D3AE647A-02C8-B07B-857E-ED55F5815495}"/>
              </a:ext>
            </a:extLst>
          </p:cNvPr>
          <p:cNvSpPr txBox="1"/>
          <p:nvPr/>
        </p:nvSpPr>
        <p:spPr>
          <a:xfrm>
            <a:off x="4104208" y="6444133"/>
            <a:ext cx="1618072" cy="523220"/>
          </a:xfrm>
          <a:prstGeom prst="rect">
            <a:avLst/>
          </a:prstGeom>
          <a:noFill/>
        </p:spPr>
        <p:txBody>
          <a:bodyPr wrap="none" rtlCol="0">
            <a:spAutoFit/>
          </a:bodyPr>
          <a:lstStyle/>
          <a:p>
            <a:pPr algn="l"/>
            <a:r>
              <a:rPr lang="nl-NL" sz="2800" dirty="0" err="1">
                <a:solidFill>
                  <a:schemeClr val="tx1"/>
                </a:solidFill>
                <a:latin typeface="+mn-lt"/>
              </a:rPr>
              <a:t>Goodbye</a:t>
            </a:r>
            <a:r>
              <a:rPr lang="nl-NL" sz="2800" dirty="0">
                <a:solidFill>
                  <a:schemeClr val="tx1"/>
                </a:solidFill>
                <a:latin typeface="+mn-lt"/>
              </a:rPr>
              <a:t>!</a:t>
            </a:r>
          </a:p>
        </p:txBody>
      </p:sp>
    </p:spTree>
    <p:extLst>
      <p:ext uri="{BB962C8B-B14F-4D97-AF65-F5344CB8AC3E}">
        <p14:creationId xmlns:p14="http://schemas.microsoft.com/office/powerpoint/2010/main" val="7438715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hthoek 6">
            <a:extLst>
              <a:ext uri="{FF2B5EF4-FFF2-40B4-BE49-F238E27FC236}">
                <a16:creationId xmlns:a16="http://schemas.microsoft.com/office/drawing/2014/main" id="{D7A982B3-A6CB-984F-9FF4-E12B04DF10B5}"/>
              </a:ext>
            </a:extLst>
          </p:cNvPr>
          <p:cNvSpPr/>
          <p:nvPr/>
        </p:nvSpPr>
        <p:spPr>
          <a:xfrm>
            <a:off x="7488584" y="0"/>
            <a:ext cx="2592041" cy="17636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 name="Titel 1">
            <a:extLst>
              <a:ext uri="{FF2B5EF4-FFF2-40B4-BE49-F238E27FC236}">
                <a16:creationId xmlns:a16="http://schemas.microsoft.com/office/drawing/2014/main" id="{8925176A-D6B7-954A-B620-0292A5092EC4}"/>
              </a:ext>
            </a:extLst>
          </p:cNvPr>
          <p:cNvSpPr>
            <a:spLocks noGrp="1"/>
          </p:cNvSpPr>
          <p:nvPr>
            <p:ph type="title"/>
          </p:nvPr>
        </p:nvSpPr>
        <p:spPr/>
        <p:txBody>
          <a:bodyPr/>
          <a:lstStyle/>
          <a:p>
            <a:r>
              <a:rPr lang="nl-NL" dirty="0" err="1"/>
              <a:t>Exceptions</a:t>
            </a:r>
            <a:endParaRPr lang="nl-NL" dirty="0"/>
          </a:p>
        </p:txBody>
      </p:sp>
      <p:sp>
        <p:nvSpPr>
          <p:cNvPr id="3" name="Tijdelijke aanduiding voor inhoud 2">
            <a:extLst>
              <a:ext uri="{FF2B5EF4-FFF2-40B4-BE49-F238E27FC236}">
                <a16:creationId xmlns:a16="http://schemas.microsoft.com/office/drawing/2014/main" id="{8FF3EB00-7EED-934A-8E50-F5DE9450CADC}"/>
              </a:ext>
            </a:extLst>
          </p:cNvPr>
          <p:cNvSpPr>
            <a:spLocks noGrp="1"/>
          </p:cNvSpPr>
          <p:nvPr>
            <p:ph idx="1"/>
          </p:nvPr>
        </p:nvSpPr>
        <p:spPr>
          <a:xfrm>
            <a:off x="575817" y="2012414"/>
            <a:ext cx="6408711" cy="5439831"/>
          </a:xfrm>
        </p:spPr>
        <p:txBody>
          <a:bodyPr/>
          <a:lstStyle/>
          <a:p>
            <a:r>
              <a:rPr lang="nl-NL" dirty="0"/>
              <a:t>Run-time </a:t>
            </a:r>
            <a:r>
              <a:rPr lang="nl-NL" dirty="0" err="1"/>
              <a:t>errors</a:t>
            </a:r>
            <a:r>
              <a:rPr lang="nl-NL" dirty="0"/>
              <a:t> </a:t>
            </a:r>
            <a:r>
              <a:rPr lang="nl-NL" dirty="0" err="1"/>
              <a:t>cause</a:t>
            </a:r>
            <a:r>
              <a:rPr lang="nl-NL" dirty="0"/>
              <a:t> </a:t>
            </a:r>
            <a:r>
              <a:rPr lang="nl-NL" dirty="0" err="1"/>
              <a:t>the</a:t>
            </a:r>
            <a:r>
              <a:rPr lang="nl-NL" dirty="0"/>
              <a:t> </a:t>
            </a:r>
            <a:r>
              <a:rPr lang="nl-NL" dirty="0" err="1"/>
              <a:t>execution</a:t>
            </a:r>
            <a:r>
              <a:rPr lang="nl-NL" dirty="0"/>
              <a:t> of </a:t>
            </a:r>
            <a:r>
              <a:rPr lang="nl-NL" dirty="0" err="1"/>
              <a:t>the</a:t>
            </a:r>
            <a:r>
              <a:rPr lang="nl-NL" dirty="0"/>
              <a:t> code </a:t>
            </a:r>
            <a:r>
              <a:rPr lang="nl-NL" dirty="0" err="1"/>
              <a:t>to</a:t>
            </a:r>
            <a:r>
              <a:rPr lang="nl-NL" dirty="0"/>
              <a:t> stop.</a:t>
            </a:r>
          </a:p>
          <a:p>
            <a:r>
              <a:rPr lang="nl-NL" dirty="0"/>
              <a:t>Run-time </a:t>
            </a:r>
            <a:r>
              <a:rPr lang="nl-NL" dirty="0" err="1"/>
              <a:t>errors</a:t>
            </a:r>
            <a:r>
              <a:rPr lang="nl-NL" dirty="0"/>
              <a:t> are </a:t>
            </a:r>
            <a:r>
              <a:rPr lang="nl-NL" dirty="0" err="1"/>
              <a:t>called</a:t>
            </a:r>
            <a:r>
              <a:rPr lang="nl-NL" dirty="0"/>
              <a:t> </a:t>
            </a:r>
            <a:r>
              <a:rPr lang="nl-NL" b="1" dirty="0" err="1"/>
              <a:t>Exceptions</a:t>
            </a:r>
            <a:endParaRPr lang="nl-NL" b="1" dirty="0"/>
          </a:p>
          <a:p>
            <a:endParaRPr lang="nl-NL" dirty="0"/>
          </a:p>
          <a:p>
            <a:endParaRPr lang="nl-NL" dirty="0"/>
          </a:p>
          <a:p>
            <a:pPr marL="0" indent="0">
              <a:buNone/>
            </a:pPr>
            <a:endParaRPr lang="nl-NL" dirty="0"/>
          </a:p>
          <a:p>
            <a:pPr marL="0" indent="0">
              <a:buNone/>
            </a:pPr>
            <a:endParaRPr lang="nl-NL" dirty="0"/>
          </a:p>
          <a:p>
            <a:pPr marL="0" indent="0">
              <a:buNone/>
            </a:pPr>
            <a:endParaRPr lang="nl-NL" dirty="0"/>
          </a:p>
          <a:p>
            <a:r>
              <a:rPr lang="nl-NL" dirty="0" err="1"/>
              <a:t>Where</a:t>
            </a:r>
            <a:r>
              <a:rPr lang="nl-NL" dirty="0"/>
              <a:t> are </a:t>
            </a:r>
            <a:r>
              <a:rPr lang="nl-NL" dirty="0" err="1"/>
              <a:t>many</a:t>
            </a:r>
            <a:r>
              <a:rPr lang="nl-NL" dirty="0"/>
              <a:t> different types of </a:t>
            </a:r>
            <a:r>
              <a:rPr lang="nl-NL" dirty="0" err="1"/>
              <a:t>Exceptions</a:t>
            </a:r>
            <a:r>
              <a:rPr lang="nl-NL" dirty="0"/>
              <a:t>:</a:t>
            </a:r>
          </a:p>
        </p:txBody>
      </p:sp>
      <p:sp>
        <p:nvSpPr>
          <p:cNvPr id="4" name="Rechthoek 3">
            <a:extLst>
              <a:ext uri="{FF2B5EF4-FFF2-40B4-BE49-F238E27FC236}">
                <a16:creationId xmlns:a16="http://schemas.microsoft.com/office/drawing/2014/main" id="{11C23553-6744-3B4B-A89D-3234E92D8057}"/>
              </a:ext>
            </a:extLst>
          </p:cNvPr>
          <p:cNvSpPr/>
          <p:nvPr/>
        </p:nvSpPr>
        <p:spPr>
          <a:xfrm>
            <a:off x="935856" y="3419797"/>
            <a:ext cx="5688632" cy="923330"/>
          </a:xfrm>
          <a:prstGeom prst="rect">
            <a:avLst/>
          </a:prstGeom>
          <a:solidFill>
            <a:schemeClr val="bg1"/>
          </a:solidFill>
          <a:ln>
            <a:solidFill>
              <a:schemeClr val="tx1">
                <a:lumMod val="75000"/>
                <a:lumOff val="25000"/>
              </a:schemeClr>
            </a:solidFill>
          </a:ln>
          <a:effectLst>
            <a:outerShdw blurRad="50800" dist="38100" dir="2700000" algn="tl" rotWithShape="0">
              <a:prstClr val="black">
                <a:alpha val="40000"/>
              </a:prstClr>
            </a:outerShdw>
          </a:effectLst>
        </p:spPr>
        <p:txBody>
          <a:bodyPr wrap="square">
            <a:spAutoFit/>
          </a:bodyPr>
          <a:lstStyle/>
          <a:p>
            <a:r>
              <a:rPr lang="nl-NL" dirty="0" err="1">
                <a:solidFill>
                  <a:srgbClr val="FF0000"/>
                </a:solidFill>
              </a:rPr>
              <a:t>Traceback</a:t>
            </a:r>
            <a:r>
              <a:rPr lang="nl-NL" dirty="0">
                <a:solidFill>
                  <a:srgbClr val="FF0000"/>
                </a:solidFill>
              </a:rPr>
              <a:t> (most recent call last):</a:t>
            </a:r>
          </a:p>
          <a:p>
            <a:r>
              <a:rPr lang="nl-NL" dirty="0">
                <a:solidFill>
                  <a:srgbClr val="FF0000"/>
                </a:solidFill>
              </a:rPr>
              <a:t>  File "&lt;input&gt;", line 1, in &lt;module&gt;</a:t>
            </a:r>
          </a:p>
          <a:p>
            <a:r>
              <a:rPr lang="nl-NL" dirty="0" err="1">
                <a:solidFill>
                  <a:srgbClr val="FF0000"/>
                </a:solidFill>
              </a:rPr>
              <a:t>ZeroDivisionError</a:t>
            </a:r>
            <a:r>
              <a:rPr lang="nl-NL" dirty="0">
                <a:solidFill>
                  <a:srgbClr val="FF0000"/>
                </a:solidFill>
              </a:rPr>
              <a:t>: integer </a:t>
            </a:r>
            <a:r>
              <a:rPr lang="nl-NL" dirty="0" err="1">
                <a:solidFill>
                  <a:srgbClr val="FF0000"/>
                </a:solidFill>
              </a:rPr>
              <a:t>division</a:t>
            </a:r>
            <a:r>
              <a:rPr lang="nl-NL" dirty="0">
                <a:solidFill>
                  <a:srgbClr val="FF0000"/>
                </a:solidFill>
              </a:rPr>
              <a:t> or modulo </a:t>
            </a:r>
            <a:r>
              <a:rPr lang="nl-NL" dirty="0" err="1">
                <a:solidFill>
                  <a:srgbClr val="FF0000"/>
                </a:solidFill>
              </a:rPr>
              <a:t>by</a:t>
            </a:r>
            <a:r>
              <a:rPr lang="nl-NL" dirty="0">
                <a:solidFill>
                  <a:srgbClr val="FF0000"/>
                </a:solidFill>
              </a:rPr>
              <a:t> zero</a:t>
            </a:r>
          </a:p>
        </p:txBody>
      </p:sp>
      <p:sp>
        <p:nvSpPr>
          <p:cNvPr id="6" name="Rechthoek 5">
            <a:extLst>
              <a:ext uri="{FF2B5EF4-FFF2-40B4-BE49-F238E27FC236}">
                <a16:creationId xmlns:a16="http://schemas.microsoft.com/office/drawing/2014/main" id="{0BB6849B-1585-4543-8817-E99C45214FF5}"/>
              </a:ext>
            </a:extLst>
          </p:cNvPr>
          <p:cNvSpPr/>
          <p:nvPr/>
        </p:nvSpPr>
        <p:spPr>
          <a:xfrm>
            <a:off x="7344567" y="251445"/>
            <a:ext cx="2448149" cy="6986528"/>
          </a:xfrm>
          <a:prstGeom prst="rect">
            <a:avLst/>
          </a:prstGeom>
          <a:solidFill>
            <a:schemeClr val="accent1">
              <a:lumMod val="20000"/>
              <a:lumOff val="80000"/>
            </a:schemeClr>
          </a:solidFill>
          <a:ln>
            <a:solidFill>
              <a:schemeClr val="tx1">
                <a:lumMod val="75000"/>
                <a:lumOff val="25000"/>
              </a:schemeClr>
            </a:solidFill>
          </a:ln>
          <a:effectLst>
            <a:outerShdw blurRad="50800" dist="38100" dir="2700000" algn="tl" rotWithShape="0">
              <a:prstClr val="black">
                <a:alpha val="40000"/>
              </a:prstClr>
            </a:outerShdw>
          </a:effectLst>
        </p:spPr>
        <p:txBody>
          <a:bodyPr wrap="square" lIns="216000">
            <a:spAutoFit/>
          </a:bodyPr>
          <a:lstStyle/>
          <a:p>
            <a:r>
              <a:rPr lang="nl-NL" sz="1600" dirty="0" err="1">
                <a:solidFill>
                  <a:schemeClr val="tx1"/>
                </a:solidFill>
              </a:rPr>
              <a:t>StopIteration</a:t>
            </a:r>
            <a:endParaRPr lang="nl-NL" sz="1600" dirty="0">
              <a:solidFill>
                <a:schemeClr val="tx1"/>
              </a:solidFill>
            </a:endParaRPr>
          </a:p>
          <a:p>
            <a:r>
              <a:rPr lang="nl-NL" sz="1600" dirty="0" err="1">
                <a:solidFill>
                  <a:schemeClr val="tx1"/>
                </a:solidFill>
              </a:rPr>
              <a:t>SystemExit</a:t>
            </a:r>
            <a:endParaRPr lang="nl-NL" sz="1600" dirty="0">
              <a:solidFill>
                <a:schemeClr val="tx1"/>
              </a:solidFill>
            </a:endParaRPr>
          </a:p>
          <a:p>
            <a:r>
              <a:rPr lang="nl-NL" sz="1600" dirty="0" err="1">
                <a:solidFill>
                  <a:schemeClr val="tx1"/>
                </a:solidFill>
              </a:rPr>
              <a:t>StandardError</a:t>
            </a:r>
            <a:endParaRPr lang="nl-NL" sz="1600" dirty="0">
              <a:solidFill>
                <a:schemeClr val="tx1"/>
              </a:solidFill>
            </a:endParaRPr>
          </a:p>
          <a:p>
            <a:r>
              <a:rPr lang="nl-NL" sz="1600" dirty="0" err="1">
                <a:solidFill>
                  <a:schemeClr val="tx1"/>
                </a:solidFill>
              </a:rPr>
              <a:t>ArithmeticError</a:t>
            </a:r>
            <a:endParaRPr lang="nl-NL" sz="1600" dirty="0">
              <a:solidFill>
                <a:schemeClr val="tx1"/>
              </a:solidFill>
            </a:endParaRPr>
          </a:p>
          <a:p>
            <a:r>
              <a:rPr lang="nl-NL" sz="1600" dirty="0" err="1">
                <a:solidFill>
                  <a:schemeClr val="tx1"/>
                </a:solidFill>
              </a:rPr>
              <a:t>OverflowError</a:t>
            </a:r>
            <a:endParaRPr lang="nl-NL" sz="1600" dirty="0">
              <a:solidFill>
                <a:schemeClr val="tx1"/>
              </a:solidFill>
            </a:endParaRPr>
          </a:p>
          <a:p>
            <a:r>
              <a:rPr lang="nl-NL" sz="1600" dirty="0" err="1">
                <a:solidFill>
                  <a:schemeClr val="tx1"/>
                </a:solidFill>
              </a:rPr>
              <a:t>FloatingPointError</a:t>
            </a:r>
            <a:endParaRPr lang="nl-NL" sz="1600" dirty="0">
              <a:solidFill>
                <a:schemeClr val="tx1"/>
              </a:solidFill>
            </a:endParaRPr>
          </a:p>
          <a:p>
            <a:r>
              <a:rPr lang="nl-NL" sz="1600" dirty="0" err="1">
                <a:solidFill>
                  <a:schemeClr val="tx1"/>
                </a:solidFill>
              </a:rPr>
              <a:t>ZeroDivisionError</a:t>
            </a:r>
            <a:endParaRPr lang="nl-NL" sz="1600" dirty="0">
              <a:solidFill>
                <a:schemeClr val="tx1"/>
              </a:solidFill>
            </a:endParaRPr>
          </a:p>
          <a:p>
            <a:r>
              <a:rPr lang="nl-NL" sz="1600" dirty="0" err="1">
                <a:solidFill>
                  <a:schemeClr val="tx1"/>
                </a:solidFill>
              </a:rPr>
              <a:t>AssertionError</a:t>
            </a:r>
            <a:endParaRPr lang="nl-NL" sz="1600" dirty="0">
              <a:solidFill>
                <a:schemeClr val="tx1"/>
              </a:solidFill>
            </a:endParaRPr>
          </a:p>
          <a:p>
            <a:r>
              <a:rPr lang="nl-NL" sz="1600" dirty="0" err="1">
                <a:solidFill>
                  <a:schemeClr val="tx1"/>
                </a:solidFill>
              </a:rPr>
              <a:t>AttributeError</a:t>
            </a:r>
            <a:endParaRPr lang="nl-NL" sz="1600" dirty="0">
              <a:solidFill>
                <a:schemeClr val="tx1"/>
              </a:solidFill>
            </a:endParaRPr>
          </a:p>
          <a:p>
            <a:r>
              <a:rPr lang="nl-NL" sz="1600" dirty="0" err="1">
                <a:solidFill>
                  <a:schemeClr val="tx1"/>
                </a:solidFill>
              </a:rPr>
              <a:t>EOFError</a:t>
            </a:r>
            <a:endParaRPr lang="nl-NL" sz="1600" dirty="0">
              <a:solidFill>
                <a:schemeClr val="tx1"/>
              </a:solidFill>
            </a:endParaRPr>
          </a:p>
          <a:p>
            <a:r>
              <a:rPr lang="nl-NL" sz="1600" dirty="0" err="1">
                <a:solidFill>
                  <a:schemeClr val="tx1"/>
                </a:solidFill>
              </a:rPr>
              <a:t>ImportError</a:t>
            </a:r>
            <a:endParaRPr lang="nl-NL" sz="1600" dirty="0">
              <a:solidFill>
                <a:schemeClr val="tx1"/>
              </a:solidFill>
            </a:endParaRPr>
          </a:p>
          <a:p>
            <a:r>
              <a:rPr lang="nl-NL" sz="1600" dirty="0" err="1">
                <a:solidFill>
                  <a:schemeClr val="tx1"/>
                </a:solidFill>
              </a:rPr>
              <a:t>KeyboardInterrupt</a:t>
            </a:r>
            <a:endParaRPr lang="nl-NL" sz="1600" dirty="0">
              <a:solidFill>
                <a:schemeClr val="tx1"/>
              </a:solidFill>
            </a:endParaRPr>
          </a:p>
          <a:p>
            <a:r>
              <a:rPr lang="nl-NL" sz="1600" dirty="0" err="1">
                <a:solidFill>
                  <a:schemeClr val="tx1"/>
                </a:solidFill>
              </a:rPr>
              <a:t>LookupError</a:t>
            </a:r>
            <a:endParaRPr lang="nl-NL" sz="1600" dirty="0">
              <a:solidFill>
                <a:schemeClr val="tx1"/>
              </a:solidFill>
            </a:endParaRPr>
          </a:p>
          <a:p>
            <a:r>
              <a:rPr lang="nl-NL" sz="1600" dirty="0" err="1">
                <a:solidFill>
                  <a:schemeClr val="tx1"/>
                </a:solidFill>
              </a:rPr>
              <a:t>IndexError</a:t>
            </a:r>
            <a:endParaRPr lang="nl-NL" sz="1600" dirty="0">
              <a:solidFill>
                <a:schemeClr val="tx1"/>
              </a:solidFill>
            </a:endParaRPr>
          </a:p>
          <a:p>
            <a:r>
              <a:rPr lang="nl-NL" sz="1600" dirty="0" err="1">
                <a:solidFill>
                  <a:schemeClr val="tx1"/>
                </a:solidFill>
              </a:rPr>
              <a:t>KeyError</a:t>
            </a:r>
            <a:endParaRPr lang="nl-NL" sz="1600" dirty="0">
              <a:solidFill>
                <a:schemeClr val="tx1"/>
              </a:solidFill>
            </a:endParaRPr>
          </a:p>
          <a:p>
            <a:r>
              <a:rPr lang="nl-NL" sz="1600" dirty="0" err="1">
                <a:solidFill>
                  <a:schemeClr val="tx1"/>
                </a:solidFill>
              </a:rPr>
              <a:t>NameError</a:t>
            </a:r>
            <a:endParaRPr lang="nl-NL" sz="1600" dirty="0">
              <a:solidFill>
                <a:schemeClr val="tx1"/>
              </a:solidFill>
            </a:endParaRPr>
          </a:p>
          <a:p>
            <a:r>
              <a:rPr lang="nl-NL" sz="1600" dirty="0" err="1">
                <a:solidFill>
                  <a:schemeClr val="tx1"/>
                </a:solidFill>
              </a:rPr>
              <a:t>UnboundLocalError</a:t>
            </a:r>
            <a:endParaRPr lang="nl-NL" sz="1600" dirty="0">
              <a:solidFill>
                <a:schemeClr val="tx1"/>
              </a:solidFill>
            </a:endParaRPr>
          </a:p>
          <a:p>
            <a:r>
              <a:rPr lang="nl-NL" sz="1600" dirty="0" err="1">
                <a:solidFill>
                  <a:schemeClr val="tx1"/>
                </a:solidFill>
              </a:rPr>
              <a:t>EnvironmentError</a:t>
            </a:r>
            <a:endParaRPr lang="nl-NL" sz="1600" dirty="0">
              <a:solidFill>
                <a:schemeClr val="tx1"/>
              </a:solidFill>
            </a:endParaRPr>
          </a:p>
          <a:p>
            <a:r>
              <a:rPr lang="nl-NL" sz="1600" dirty="0" err="1">
                <a:solidFill>
                  <a:schemeClr val="tx1"/>
                </a:solidFill>
              </a:rPr>
              <a:t>IOError</a:t>
            </a:r>
            <a:endParaRPr lang="nl-NL" sz="1600" dirty="0">
              <a:solidFill>
                <a:schemeClr val="tx1"/>
              </a:solidFill>
            </a:endParaRPr>
          </a:p>
          <a:p>
            <a:r>
              <a:rPr lang="nl-NL" sz="1600" dirty="0" err="1">
                <a:solidFill>
                  <a:schemeClr val="tx1"/>
                </a:solidFill>
              </a:rPr>
              <a:t>OSError</a:t>
            </a:r>
            <a:endParaRPr lang="nl-NL" sz="1600" dirty="0">
              <a:solidFill>
                <a:schemeClr val="tx1"/>
              </a:solidFill>
            </a:endParaRPr>
          </a:p>
          <a:p>
            <a:r>
              <a:rPr lang="nl-NL" sz="1600" dirty="0" err="1">
                <a:solidFill>
                  <a:schemeClr val="tx1"/>
                </a:solidFill>
              </a:rPr>
              <a:t>SyntaxError</a:t>
            </a:r>
            <a:endParaRPr lang="nl-NL" sz="1600" dirty="0">
              <a:solidFill>
                <a:schemeClr val="tx1"/>
              </a:solidFill>
            </a:endParaRPr>
          </a:p>
          <a:p>
            <a:r>
              <a:rPr lang="nl-NL" sz="1600" dirty="0" err="1">
                <a:solidFill>
                  <a:schemeClr val="tx1"/>
                </a:solidFill>
              </a:rPr>
              <a:t>IndentationError</a:t>
            </a:r>
            <a:endParaRPr lang="nl-NL" sz="1600" dirty="0">
              <a:solidFill>
                <a:schemeClr val="tx1"/>
              </a:solidFill>
            </a:endParaRPr>
          </a:p>
          <a:p>
            <a:r>
              <a:rPr lang="nl-NL" sz="1600" dirty="0" err="1">
                <a:solidFill>
                  <a:schemeClr val="tx1"/>
                </a:solidFill>
              </a:rPr>
              <a:t>SystemError</a:t>
            </a:r>
            <a:endParaRPr lang="nl-NL" sz="1600" dirty="0">
              <a:solidFill>
                <a:schemeClr val="tx1"/>
              </a:solidFill>
            </a:endParaRPr>
          </a:p>
          <a:p>
            <a:r>
              <a:rPr lang="nl-NL" sz="1600" dirty="0" err="1">
                <a:solidFill>
                  <a:schemeClr val="tx1"/>
                </a:solidFill>
              </a:rPr>
              <a:t>SystemExit</a:t>
            </a:r>
            <a:endParaRPr lang="nl-NL" sz="1600" dirty="0">
              <a:solidFill>
                <a:schemeClr val="tx1"/>
              </a:solidFill>
            </a:endParaRPr>
          </a:p>
          <a:p>
            <a:r>
              <a:rPr lang="nl-NL" sz="1600" dirty="0" err="1">
                <a:solidFill>
                  <a:schemeClr val="tx1"/>
                </a:solidFill>
              </a:rPr>
              <a:t>TypeError</a:t>
            </a:r>
            <a:endParaRPr lang="nl-NL" sz="1600" dirty="0">
              <a:solidFill>
                <a:schemeClr val="tx1"/>
              </a:solidFill>
            </a:endParaRPr>
          </a:p>
          <a:p>
            <a:r>
              <a:rPr lang="nl-NL" sz="1600" dirty="0" err="1">
                <a:solidFill>
                  <a:schemeClr val="tx1"/>
                </a:solidFill>
              </a:rPr>
              <a:t>ValueError</a:t>
            </a:r>
            <a:endParaRPr lang="nl-NL" sz="1600" dirty="0">
              <a:solidFill>
                <a:schemeClr val="tx1"/>
              </a:solidFill>
            </a:endParaRPr>
          </a:p>
          <a:p>
            <a:r>
              <a:rPr lang="nl-NL" sz="1600" dirty="0" err="1">
                <a:solidFill>
                  <a:schemeClr val="tx1"/>
                </a:solidFill>
              </a:rPr>
              <a:t>RuntimeError</a:t>
            </a:r>
            <a:endParaRPr lang="nl-NL" sz="1600" dirty="0">
              <a:solidFill>
                <a:schemeClr val="tx1"/>
              </a:solidFill>
            </a:endParaRPr>
          </a:p>
          <a:p>
            <a:r>
              <a:rPr lang="nl-NL" sz="1600" dirty="0" err="1">
                <a:solidFill>
                  <a:schemeClr val="tx1"/>
                </a:solidFill>
              </a:rPr>
              <a:t>NotImplementedError</a:t>
            </a:r>
            <a:endParaRPr lang="nl-NL" sz="1600" dirty="0">
              <a:solidFill>
                <a:schemeClr val="tx1"/>
              </a:solidFill>
            </a:endParaRPr>
          </a:p>
        </p:txBody>
      </p:sp>
    </p:spTree>
    <p:extLst>
      <p:ext uri="{BB962C8B-B14F-4D97-AF65-F5344CB8AC3E}">
        <p14:creationId xmlns:p14="http://schemas.microsoft.com/office/powerpoint/2010/main" val="31244252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48178BE-3A5E-7646-A918-D755B1FBE932}"/>
              </a:ext>
            </a:extLst>
          </p:cNvPr>
          <p:cNvSpPr>
            <a:spLocks noGrp="1"/>
          </p:cNvSpPr>
          <p:nvPr>
            <p:ph type="title"/>
          </p:nvPr>
        </p:nvSpPr>
        <p:spPr/>
        <p:txBody>
          <a:bodyPr/>
          <a:lstStyle/>
          <a:p>
            <a:r>
              <a:rPr lang="nl-NL" dirty="0" err="1"/>
              <a:t>Catching</a:t>
            </a:r>
            <a:r>
              <a:rPr lang="nl-NL" dirty="0"/>
              <a:t> </a:t>
            </a:r>
            <a:r>
              <a:rPr lang="nl-NL" dirty="0" err="1"/>
              <a:t>Exceptions</a:t>
            </a:r>
            <a:endParaRPr lang="nl-NL" dirty="0"/>
          </a:p>
        </p:txBody>
      </p:sp>
      <p:sp>
        <p:nvSpPr>
          <p:cNvPr id="3" name="Tijdelijke aanduiding voor inhoud 2">
            <a:extLst>
              <a:ext uri="{FF2B5EF4-FFF2-40B4-BE49-F238E27FC236}">
                <a16:creationId xmlns:a16="http://schemas.microsoft.com/office/drawing/2014/main" id="{95E5FB3A-8B83-6643-B010-543B770EA793}"/>
              </a:ext>
            </a:extLst>
          </p:cNvPr>
          <p:cNvSpPr>
            <a:spLocks noGrp="1"/>
          </p:cNvSpPr>
          <p:nvPr>
            <p:ph idx="1"/>
          </p:nvPr>
        </p:nvSpPr>
        <p:spPr/>
        <p:txBody>
          <a:bodyPr/>
          <a:lstStyle/>
          <a:p>
            <a:r>
              <a:rPr lang="nl-NL" dirty="0" err="1"/>
              <a:t>Exceptions</a:t>
            </a:r>
            <a:r>
              <a:rPr lang="nl-NL" dirty="0"/>
              <a:t> </a:t>
            </a:r>
            <a:r>
              <a:rPr lang="nl-NL" dirty="0" err="1"/>
              <a:t>can</a:t>
            </a:r>
            <a:r>
              <a:rPr lang="nl-NL" dirty="0"/>
              <a:t> </a:t>
            </a:r>
            <a:r>
              <a:rPr lang="nl-NL" dirty="0" err="1"/>
              <a:t>be</a:t>
            </a:r>
            <a:r>
              <a:rPr lang="nl-NL" dirty="0"/>
              <a:t> </a:t>
            </a:r>
            <a:r>
              <a:rPr lang="nl-NL" dirty="0" err="1"/>
              <a:t>caught</a:t>
            </a:r>
            <a:r>
              <a:rPr lang="nl-NL" dirty="0"/>
              <a:t> </a:t>
            </a:r>
            <a:r>
              <a:rPr lang="nl-NL" dirty="0" err="1"/>
              <a:t>by</a:t>
            </a:r>
            <a:r>
              <a:rPr lang="nl-NL" dirty="0"/>
              <a:t> </a:t>
            </a:r>
            <a:r>
              <a:rPr lang="nl-NL" dirty="0" err="1"/>
              <a:t>using</a:t>
            </a:r>
            <a:r>
              <a:rPr lang="nl-NL" dirty="0"/>
              <a:t> </a:t>
            </a:r>
            <a:r>
              <a:rPr lang="nl-NL" dirty="0" err="1"/>
              <a:t>the</a:t>
            </a:r>
            <a:r>
              <a:rPr lang="nl-NL" dirty="0"/>
              <a:t> </a:t>
            </a:r>
            <a:r>
              <a:rPr lang="nl-NL" b="1" dirty="0" err="1"/>
              <a:t>try</a:t>
            </a:r>
            <a:r>
              <a:rPr lang="nl-NL" dirty="0"/>
              <a:t> </a:t>
            </a:r>
            <a:r>
              <a:rPr lang="nl-NL" dirty="0" err="1"/>
              <a:t>and</a:t>
            </a:r>
            <a:r>
              <a:rPr lang="nl-NL" dirty="0"/>
              <a:t> </a:t>
            </a:r>
            <a:r>
              <a:rPr lang="nl-NL" b="1" dirty="0" err="1"/>
              <a:t>except</a:t>
            </a:r>
            <a:r>
              <a:rPr lang="nl-NL" dirty="0"/>
              <a:t> </a:t>
            </a:r>
            <a:r>
              <a:rPr lang="nl-NL" dirty="0" err="1"/>
              <a:t>keywords</a:t>
            </a:r>
            <a:r>
              <a:rPr lang="nl-NL" dirty="0"/>
              <a:t>.</a:t>
            </a:r>
          </a:p>
          <a:p>
            <a:r>
              <a:rPr lang="nl-NL" dirty="0"/>
              <a:t>Different </a:t>
            </a:r>
            <a:r>
              <a:rPr lang="nl-NL" dirty="0" err="1"/>
              <a:t>exceptions</a:t>
            </a:r>
            <a:r>
              <a:rPr lang="nl-NL" dirty="0"/>
              <a:t> </a:t>
            </a:r>
            <a:r>
              <a:rPr lang="nl-NL" dirty="0" err="1"/>
              <a:t>can</a:t>
            </a:r>
            <a:r>
              <a:rPr lang="nl-NL" dirty="0"/>
              <a:t> </a:t>
            </a:r>
            <a:r>
              <a:rPr lang="nl-NL" dirty="0" err="1"/>
              <a:t>be</a:t>
            </a:r>
            <a:r>
              <a:rPr lang="nl-NL" dirty="0"/>
              <a:t> </a:t>
            </a:r>
            <a:r>
              <a:rPr lang="nl-NL" dirty="0" err="1"/>
              <a:t>caught</a:t>
            </a:r>
            <a:r>
              <a:rPr lang="nl-NL" dirty="0"/>
              <a:t> </a:t>
            </a:r>
            <a:r>
              <a:rPr lang="nl-NL" dirty="0" err="1"/>
              <a:t>by</a:t>
            </a:r>
            <a:r>
              <a:rPr lang="nl-NL" dirty="0"/>
              <a:t> multiple </a:t>
            </a:r>
            <a:r>
              <a:rPr lang="nl-NL" dirty="0" err="1"/>
              <a:t>except</a:t>
            </a:r>
            <a:r>
              <a:rPr lang="nl-NL" dirty="0"/>
              <a:t> </a:t>
            </a:r>
            <a:r>
              <a:rPr lang="nl-NL" dirty="0" err="1"/>
              <a:t>blocks</a:t>
            </a:r>
            <a:endParaRPr lang="nl-NL" dirty="0"/>
          </a:p>
          <a:p>
            <a:r>
              <a:rPr lang="nl-NL" dirty="0"/>
              <a:t>A </a:t>
            </a:r>
            <a:r>
              <a:rPr lang="nl-NL" b="1" dirty="0" err="1"/>
              <a:t>finally</a:t>
            </a:r>
            <a:r>
              <a:rPr lang="nl-NL" dirty="0"/>
              <a:t> </a:t>
            </a:r>
            <a:r>
              <a:rPr lang="nl-NL" dirty="0" err="1"/>
              <a:t>and</a:t>
            </a:r>
            <a:r>
              <a:rPr lang="nl-NL" dirty="0"/>
              <a:t> </a:t>
            </a:r>
            <a:r>
              <a:rPr lang="nl-NL" dirty="0" err="1"/>
              <a:t>an</a:t>
            </a:r>
            <a:r>
              <a:rPr lang="nl-NL" dirty="0"/>
              <a:t> </a:t>
            </a:r>
            <a:r>
              <a:rPr lang="nl-NL" b="1" dirty="0" err="1"/>
              <a:t>else</a:t>
            </a:r>
            <a:r>
              <a:rPr lang="nl-NL" dirty="0"/>
              <a:t> block </a:t>
            </a:r>
            <a:r>
              <a:rPr lang="nl-NL" dirty="0" err="1"/>
              <a:t>can</a:t>
            </a:r>
            <a:r>
              <a:rPr lang="nl-NL" dirty="0"/>
              <a:t> </a:t>
            </a:r>
            <a:r>
              <a:rPr lang="nl-NL" dirty="0" err="1"/>
              <a:t>optionally</a:t>
            </a:r>
            <a:r>
              <a:rPr lang="nl-NL" dirty="0"/>
              <a:t> </a:t>
            </a:r>
            <a:r>
              <a:rPr lang="nl-NL" dirty="0" err="1"/>
              <a:t>also</a:t>
            </a:r>
            <a:r>
              <a:rPr lang="nl-NL" dirty="0"/>
              <a:t> </a:t>
            </a:r>
            <a:r>
              <a:rPr lang="nl-NL" dirty="0" err="1"/>
              <a:t>be</a:t>
            </a:r>
            <a:r>
              <a:rPr lang="nl-NL" dirty="0"/>
              <a:t> </a:t>
            </a:r>
            <a:r>
              <a:rPr lang="nl-NL" dirty="0" err="1"/>
              <a:t>added</a:t>
            </a:r>
            <a:r>
              <a:rPr lang="nl-NL" dirty="0"/>
              <a:t>.</a:t>
            </a:r>
          </a:p>
        </p:txBody>
      </p:sp>
      <p:sp>
        <p:nvSpPr>
          <p:cNvPr id="4" name="Rechthoek 3">
            <a:extLst>
              <a:ext uri="{FF2B5EF4-FFF2-40B4-BE49-F238E27FC236}">
                <a16:creationId xmlns:a16="http://schemas.microsoft.com/office/drawing/2014/main" id="{82BF1E50-B7C4-164C-983C-DDADB7F688A2}"/>
              </a:ext>
            </a:extLst>
          </p:cNvPr>
          <p:cNvSpPr/>
          <p:nvPr/>
        </p:nvSpPr>
        <p:spPr>
          <a:xfrm>
            <a:off x="572519" y="3851845"/>
            <a:ext cx="8928991" cy="3416320"/>
          </a:xfrm>
          <a:prstGeom prst="rect">
            <a:avLst/>
          </a:prstGeom>
          <a:solidFill>
            <a:schemeClr val="bg2"/>
          </a:solidFill>
          <a:ln>
            <a:solidFill>
              <a:schemeClr val="tx1">
                <a:lumMod val="75000"/>
                <a:lumOff val="25000"/>
              </a:schemeClr>
            </a:solidFill>
          </a:ln>
          <a:effectLst>
            <a:outerShdw blurRad="50800" dist="38100" dir="2700000" algn="tl" rotWithShape="0">
              <a:prstClr val="black">
                <a:alpha val="40000"/>
              </a:prstClr>
            </a:outerShdw>
          </a:effectLst>
        </p:spPr>
        <p:txBody>
          <a:bodyPr wrap="square">
            <a:spAutoFit/>
          </a:bodyPr>
          <a:lstStyle/>
          <a:p>
            <a:r>
              <a:rPr lang="nl-NL" b="1" dirty="0" err="1">
                <a:solidFill>
                  <a:srgbClr val="0000FF"/>
                </a:solidFill>
                <a:latin typeface="Menlo" panose="020B0609030804020204" pitchFamily="49" charset="0"/>
              </a:rPr>
              <a:t>try</a:t>
            </a:r>
            <a:r>
              <a:rPr lang="nl-NL" b="1" dirty="0">
                <a:solidFill>
                  <a:srgbClr val="000000"/>
                </a:solidFill>
                <a:latin typeface="Menlo" panose="020B0609030804020204" pitchFamily="49" charset="0"/>
              </a:rPr>
              <a:t>:</a:t>
            </a:r>
          </a:p>
          <a:p>
            <a:r>
              <a:rPr lang="nl-NL" b="1" dirty="0">
                <a:solidFill>
                  <a:srgbClr val="000000"/>
                </a:solidFill>
                <a:latin typeface="Menlo" panose="020B0609030804020204" pitchFamily="49" charset="0"/>
              </a:rPr>
              <a:t>    d = </a:t>
            </a:r>
            <a:r>
              <a:rPr lang="nl-NL" b="1" dirty="0">
                <a:solidFill>
                  <a:srgbClr val="098658"/>
                </a:solidFill>
                <a:latin typeface="Menlo" panose="020B0609030804020204" pitchFamily="49" charset="0"/>
              </a:rPr>
              <a:t>1</a:t>
            </a:r>
            <a:r>
              <a:rPr lang="nl-NL" b="1" dirty="0">
                <a:solidFill>
                  <a:srgbClr val="000000"/>
                </a:solidFill>
                <a:latin typeface="Menlo" panose="020B0609030804020204" pitchFamily="49" charset="0"/>
              </a:rPr>
              <a:t>/</a:t>
            </a:r>
            <a:r>
              <a:rPr lang="nl-NL" b="1" dirty="0">
                <a:solidFill>
                  <a:srgbClr val="098658"/>
                </a:solidFill>
                <a:latin typeface="Menlo" panose="020B0609030804020204" pitchFamily="49" charset="0"/>
              </a:rPr>
              <a:t>0</a:t>
            </a:r>
          </a:p>
          <a:p>
            <a:r>
              <a:rPr lang="nl-NL" b="1" dirty="0">
                <a:solidFill>
                  <a:srgbClr val="000000"/>
                </a:solidFill>
                <a:latin typeface="Menlo" panose="020B0609030804020204" pitchFamily="49" charset="0"/>
              </a:rPr>
              <a:t>    d = int(</a:t>
            </a:r>
            <a:r>
              <a:rPr lang="nl-NL" b="1" dirty="0">
                <a:solidFill>
                  <a:srgbClr val="A31515"/>
                </a:solidFill>
                <a:latin typeface="Menlo" panose="020B0609030804020204" pitchFamily="49" charset="0"/>
              </a:rPr>
              <a:t>"</a:t>
            </a:r>
            <a:r>
              <a:rPr lang="nl-NL" b="1" dirty="0" err="1">
                <a:solidFill>
                  <a:srgbClr val="A31515"/>
                </a:solidFill>
                <a:latin typeface="Menlo" panose="020B0609030804020204" pitchFamily="49" charset="0"/>
              </a:rPr>
              <a:t>one</a:t>
            </a:r>
            <a:r>
              <a:rPr lang="nl-NL" b="1" dirty="0">
                <a:solidFill>
                  <a:srgbClr val="A31515"/>
                </a:solidFill>
                <a:latin typeface="Menlo" panose="020B0609030804020204" pitchFamily="49" charset="0"/>
              </a:rPr>
              <a:t>"</a:t>
            </a:r>
            <a:r>
              <a:rPr lang="nl-NL" b="1" dirty="0">
                <a:solidFill>
                  <a:srgbClr val="000000"/>
                </a:solidFill>
                <a:latin typeface="Menlo" panose="020B0609030804020204" pitchFamily="49" charset="0"/>
              </a:rPr>
              <a:t>)</a:t>
            </a:r>
          </a:p>
          <a:p>
            <a:endParaRPr lang="nl-NL" b="1" dirty="0">
              <a:solidFill>
                <a:srgbClr val="0000FF"/>
              </a:solidFill>
              <a:latin typeface="Menlo" panose="020B0609030804020204" pitchFamily="49" charset="0"/>
            </a:endParaRPr>
          </a:p>
          <a:p>
            <a:r>
              <a:rPr lang="nl-NL" b="1" dirty="0" err="1">
                <a:solidFill>
                  <a:srgbClr val="0000FF"/>
                </a:solidFill>
                <a:latin typeface="Menlo" panose="020B0609030804020204" pitchFamily="49" charset="0"/>
              </a:rPr>
              <a:t>except</a:t>
            </a:r>
            <a:r>
              <a:rPr lang="nl-NL" b="1" dirty="0">
                <a:solidFill>
                  <a:srgbClr val="000000"/>
                </a:solidFill>
                <a:latin typeface="Menlo" panose="020B0609030804020204" pitchFamily="49" charset="0"/>
              </a:rPr>
              <a:t> </a:t>
            </a:r>
            <a:r>
              <a:rPr lang="nl-NL" b="1" dirty="0" err="1">
                <a:solidFill>
                  <a:srgbClr val="000000"/>
                </a:solidFill>
                <a:latin typeface="Menlo" panose="020B0609030804020204" pitchFamily="49" charset="0"/>
              </a:rPr>
              <a:t>ZeroDivisionError</a:t>
            </a:r>
            <a:r>
              <a:rPr lang="nl-NL" b="1" dirty="0">
                <a:solidFill>
                  <a:srgbClr val="000000"/>
                </a:solidFill>
                <a:latin typeface="Menlo" panose="020B0609030804020204" pitchFamily="49" charset="0"/>
              </a:rPr>
              <a:t>:</a:t>
            </a:r>
          </a:p>
          <a:p>
            <a:r>
              <a:rPr lang="nl-NL" b="1" dirty="0">
                <a:solidFill>
                  <a:srgbClr val="000000"/>
                </a:solidFill>
                <a:latin typeface="Menlo" panose="020B0609030804020204" pitchFamily="49" charset="0"/>
              </a:rPr>
              <a:t>    print(</a:t>
            </a:r>
            <a:r>
              <a:rPr lang="nl-NL" b="1" dirty="0">
                <a:solidFill>
                  <a:srgbClr val="A31515"/>
                </a:solidFill>
                <a:latin typeface="Menlo" panose="020B0609030804020204" pitchFamily="49" charset="0"/>
              </a:rPr>
              <a:t>"</a:t>
            </a:r>
            <a:r>
              <a:rPr lang="nl-NL" b="1" dirty="0" err="1">
                <a:solidFill>
                  <a:srgbClr val="A31515"/>
                </a:solidFill>
                <a:latin typeface="Menlo" panose="020B0609030804020204" pitchFamily="49" charset="0"/>
              </a:rPr>
              <a:t>Cannot</a:t>
            </a:r>
            <a:r>
              <a:rPr lang="nl-NL" b="1" dirty="0">
                <a:solidFill>
                  <a:srgbClr val="A31515"/>
                </a:solidFill>
                <a:latin typeface="Menlo" panose="020B0609030804020204" pitchFamily="49" charset="0"/>
              </a:rPr>
              <a:t> </a:t>
            </a:r>
            <a:r>
              <a:rPr lang="nl-NL" b="1" dirty="0" err="1">
                <a:solidFill>
                  <a:srgbClr val="A31515"/>
                </a:solidFill>
                <a:latin typeface="Menlo" panose="020B0609030804020204" pitchFamily="49" charset="0"/>
              </a:rPr>
              <a:t>divide</a:t>
            </a:r>
            <a:r>
              <a:rPr lang="nl-NL" b="1" dirty="0">
                <a:solidFill>
                  <a:srgbClr val="A31515"/>
                </a:solidFill>
                <a:latin typeface="Menlo" panose="020B0609030804020204" pitchFamily="49" charset="0"/>
              </a:rPr>
              <a:t> </a:t>
            </a:r>
            <a:r>
              <a:rPr lang="nl-NL" b="1" dirty="0" err="1">
                <a:solidFill>
                  <a:srgbClr val="A31515"/>
                </a:solidFill>
                <a:latin typeface="Menlo" panose="020B0609030804020204" pitchFamily="49" charset="0"/>
              </a:rPr>
              <a:t>by</a:t>
            </a:r>
            <a:r>
              <a:rPr lang="nl-NL" b="1" dirty="0">
                <a:solidFill>
                  <a:srgbClr val="A31515"/>
                </a:solidFill>
                <a:latin typeface="Menlo" panose="020B0609030804020204" pitchFamily="49" charset="0"/>
              </a:rPr>
              <a:t> zero"</a:t>
            </a:r>
            <a:r>
              <a:rPr lang="nl-NL" b="1" dirty="0">
                <a:solidFill>
                  <a:srgbClr val="000000"/>
                </a:solidFill>
                <a:latin typeface="Menlo" panose="020B0609030804020204" pitchFamily="49" charset="0"/>
              </a:rPr>
              <a:t>)</a:t>
            </a:r>
          </a:p>
          <a:p>
            <a:endParaRPr lang="nl-NL" b="1" dirty="0">
              <a:solidFill>
                <a:srgbClr val="0000FF"/>
              </a:solidFill>
              <a:latin typeface="Menlo" panose="020B0609030804020204" pitchFamily="49" charset="0"/>
            </a:endParaRPr>
          </a:p>
          <a:p>
            <a:r>
              <a:rPr lang="nl-NL" b="1" dirty="0" err="1">
                <a:solidFill>
                  <a:srgbClr val="0000FF"/>
                </a:solidFill>
                <a:latin typeface="Menlo" panose="020B0609030804020204" pitchFamily="49" charset="0"/>
              </a:rPr>
              <a:t>except</a:t>
            </a:r>
            <a:r>
              <a:rPr lang="nl-NL" b="1" dirty="0">
                <a:solidFill>
                  <a:srgbClr val="000000"/>
                </a:solidFill>
                <a:latin typeface="Menlo" panose="020B0609030804020204" pitchFamily="49" charset="0"/>
              </a:rPr>
              <a:t> </a:t>
            </a:r>
            <a:r>
              <a:rPr lang="nl-NL" b="1" dirty="0" err="1">
                <a:solidFill>
                  <a:srgbClr val="000000"/>
                </a:solidFill>
                <a:latin typeface="Menlo" panose="020B0609030804020204" pitchFamily="49" charset="0"/>
              </a:rPr>
              <a:t>ValueError</a:t>
            </a:r>
            <a:r>
              <a:rPr lang="nl-NL" b="1" dirty="0">
                <a:solidFill>
                  <a:srgbClr val="000000"/>
                </a:solidFill>
                <a:latin typeface="Menlo" panose="020B0609030804020204" pitchFamily="49" charset="0"/>
              </a:rPr>
              <a:t>:</a:t>
            </a:r>
          </a:p>
          <a:p>
            <a:r>
              <a:rPr lang="nl-NL" b="1" dirty="0">
                <a:solidFill>
                  <a:srgbClr val="000000"/>
                </a:solidFill>
                <a:latin typeface="Menlo" panose="020B0609030804020204" pitchFamily="49" charset="0"/>
              </a:rPr>
              <a:t>    print(</a:t>
            </a:r>
            <a:r>
              <a:rPr lang="nl-NL" b="1" dirty="0">
                <a:solidFill>
                  <a:srgbClr val="A31515"/>
                </a:solidFill>
                <a:latin typeface="Menlo" panose="020B0609030804020204" pitchFamily="49" charset="0"/>
              </a:rPr>
              <a:t>"Wrong type"</a:t>
            </a:r>
            <a:r>
              <a:rPr lang="nl-NL" b="1" dirty="0">
                <a:solidFill>
                  <a:srgbClr val="000000"/>
                </a:solidFill>
                <a:latin typeface="Menlo" panose="020B0609030804020204" pitchFamily="49" charset="0"/>
              </a:rPr>
              <a:t>)</a:t>
            </a:r>
          </a:p>
          <a:p>
            <a:endParaRPr lang="nl-NL" b="1" dirty="0">
              <a:solidFill>
                <a:srgbClr val="000000"/>
              </a:solidFill>
              <a:latin typeface="Menlo" panose="020B0609030804020204" pitchFamily="49" charset="0"/>
            </a:endParaRPr>
          </a:p>
          <a:p>
            <a:r>
              <a:rPr lang="nl-NL" b="1" dirty="0" err="1">
                <a:solidFill>
                  <a:srgbClr val="0000FF"/>
                </a:solidFill>
                <a:latin typeface="Menlo" panose="020B0609030804020204" pitchFamily="49" charset="0"/>
              </a:rPr>
              <a:t>except</a:t>
            </a:r>
            <a:r>
              <a:rPr lang="nl-NL" b="1" dirty="0">
                <a:solidFill>
                  <a:srgbClr val="000000"/>
                </a:solidFill>
                <a:latin typeface="Menlo" panose="020B0609030804020204" pitchFamily="49" charset="0"/>
              </a:rPr>
              <a:t>:</a:t>
            </a:r>
          </a:p>
          <a:p>
            <a:r>
              <a:rPr lang="nl-NL" b="1" dirty="0">
                <a:solidFill>
                  <a:srgbClr val="000000"/>
                </a:solidFill>
                <a:latin typeface="Menlo" panose="020B0609030804020204" pitchFamily="49" charset="0"/>
              </a:rPr>
              <a:t>    print(</a:t>
            </a:r>
            <a:r>
              <a:rPr lang="nl-NL" b="1" dirty="0">
                <a:solidFill>
                  <a:srgbClr val="A31515"/>
                </a:solidFill>
                <a:latin typeface="Menlo" panose="020B0609030804020204" pitchFamily="49" charset="0"/>
              </a:rPr>
              <a:t>"</a:t>
            </a:r>
            <a:r>
              <a:rPr lang="nl-NL" b="1" dirty="0" err="1">
                <a:solidFill>
                  <a:srgbClr val="A31515"/>
                </a:solidFill>
                <a:latin typeface="Menlo" panose="020B0609030804020204" pitchFamily="49" charset="0"/>
              </a:rPr>
              <a:t>Another</a:t>
            </a:r>
            <a:r>
              <a:rPr lang="nl-NL" b="1" dirty="0">
                <a:solidFill>
                  <a:srgbClr val="A31515"/>
                </a:solidFill>
                <a:latin typeface="Menlo" panose="020B0609030804020204" pitchFamily="49" charset="0"/>
              </a:rPr>
              <a:t> type of error </a:t>
            </a:r>
            <a:r>
              <a:rPr lang="nl-NL" b="1" dirty="0" err="1">
                <a:solidFill>
                  <a:srgbClr val="A31515"/>
                </a:solidFill>
                <a:latin typeface="Menlo" panose="020B0609030804020204" pitchFamily="49" charset="0"/>
              </a:rPr>
              <a:t>occured</a:t>
            </a:r>
            <a:r>
              <a:rPr lang="nl-NL" b="1" dirty="0">
                <a:solidFill>
                  <a:srgbClr val="A31515"/>
                </a:solidFill>
                <a:latin typeface="Menlo" panose="020B0609030804020204" pitchFamily="49" charset="0"/>
              </a:rPr>
              <a:t>"</a:t>
            </a:r>
            <a:r>
              <a:rPr lang="nl-NL" b="1" dirty="0">
                <a:solidFill>
                  <a:srgbClr val="000000"/>
                </a:solidFill>
                <a:latin typeface="Menlo" panose="020B0609030804020204" pitchFamily="49" charset="0"/>
              </a:rPr>
              <a:t>)</a:t>
            </a:r>
          </a:p>
        </p:txBody>
      </p:sp>
    </p:spTree>
    <p:extLst>
      <p:ext uri="{BB962C8B-B14F-4D97-AF65-F5344CB8AC3E}">
        <p14:creationId xmlns:p14="http://schemas.microsoft.com/office/powerpoint/2010/main" val="8262983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EE06D67-65BF-8849-9FB5-9726BEC233B1}"/>
              </a:ext>
            </a:extLst>
          </p:cNvPr>
          <p:cNvSpPr>
            <a:spLocks noGrp="1"/>
          </p:cNvSpPr>
          <p:nvPr>
            <p:ph type="title"/>
          </p:nvPr>
        </p:nvSpPr>
        <p:spPr/>
        <p:txBody>
          <a:bodyPr/>
          <a:lstStyle/>
          <a:p>
            <a:r>
              <a:rPr lang="nl-NL"/>
              <a:t>EAFP versus LBYL</a:t>
            </a:r>
          </a:p>
        </p:txBody>
      </p:sp>
      <p:sp>
        <p:nvSpPr>
          <p:cNvPr id="3" name="Tijdelijke aanduiding voor inhoud 2">
            <a:extLst>
              <a:ext uri="{FF2B5EF4-FFF2-40B4-BE49-F238E27FC236}">
                <a16:creationId xmlns:a16="http://schemas.microsoft.com/office/drawing/2014/main" id="{3CB97B21-803C-3B4C-A2A6-15278F6C326E}"/>
              </a:ext>
            </a:extLst>
          </p:cNvPr>
          <p:cNvSpPr>
            <a:spLocks noGrp="1"/>
          </p:cNvSpPr>
          <p:nvPr>
            <p:ph idx="1"/>
          </p:nvPr>
        </p:nvSpPr>
        <p:spPr/>
        <p:txBody>
          <a:bodyPr/>
          <a:lstStyle/>
          <a:p>
            <a:pPr marL="0" indent="0">
              <a:buNone/>
            </a:pPr>
            <a:r>
              <a:rPr lang="nl-NL" b="1"/>
              <a:t>EAFP</a:t>
            </a:r>
          </a:p>
          <a:p>
            <a:pPr marL="0" indent="0">
              <a:buNone/>
            </a:pPr>
            <a:r>
              <a:rPr lang="nl-NL" b="1">
                <a:effectLst/>
              </a:rPr>
              <a:t>Easier to ask for forgiveness than permission</a:t>
            </a:r>
            <a:r>
              <a:rPr lang="nl-NL">
                <a:effectLst/>
              </a:rPr>
              <a:t>. This common Python coding style assumes the existence of valid keys or attributes and catches exceptions if the assumption proves false. This clean and fast style is characterized by the presence of many </a:t>
            </a:r>
            <a:r>
              <a:rPr lang="nl-NL"/>
              <a:t>try</a:t>
            </a:r>
            <a:r>
              <a:rPr lang="nl-NL">
                <a:effectLst/>
              </a:rPr>
              <a:t> and </a:t>
            </a:r>
            <a:r>
              <a:rPr lang="nl-NL"/>
              <a:t>except</a:t>
            </a:r>
            <a:r>
              <a:rPr lang="nl-NL">
                <a:effectLst/>
              </a:rPr>
              <a:t> statements. The technique contrasts with the </a:t>
            </a:r>
            <a:r>
              <a:rPr lang="nl-NL"/>
              <a:t>LBYL</a:t>
            </a:r>
            <a:r>
              <a:rPr lang="nl-NL">
                <a:effectLst/>
              </a:rPr>
              <a:t> style common to many other languages such as C.</a:t>
            </a:r>
          </a:p>
          <a:p>
            <a:pPr marL="0" indent="0">
              <a:buNone/>
            </a:pPr>
            <a:endParaRPr lang="nl-NL">
              <a:effectLst/>
            </a:endParaRPr>
          </a:p>
          <a:p>
            <a:pPr marL="0" indent="0">
              <a:buNone/>
            </a:pPr>
            <a:r>
              <a:rPr lang="nl-NL" b="1"/>
              <a:t>LBYL</a:t>
            </a:r>
          </a:p>
          <a:p>
            <a:pPr marL="0" indent="0">
              <a:buNone/>
            </a:pPr>
            <a:r>
              <a:rPr lang="nl-NL" b="1">
                <a:effectLst/>
              </a:rPr>
              <a:t>Look before you leap</a:t>
            </a:r>
            <a:r>
              <a:rPr lang="nl-NL">
                <a:effectLst/>
              </a:rPr>
              <a:t>. This coding style explicitly tests for pre-conditions before making calls or lookups. This style contrasts with the </a:t>
            </a:r>
            <a:r>
              <a:rPr lang="nl-NL">
                <a:hlinkClick r:id="rId2"/>
              </a:rPr>
              <a:t>EAFP</a:t>
            </a:r>
            <a:r>
              <a:rPr lang="nl-NL">
                <a:effectLst/>
              </a:rPr>
              <a:t> approach and is characterized by the presence of many </a:t>
            </a:r>
            <a:r>
              <a:rPr lang="nl-NL">
                <a:hlinkClick r:id="rId3"/>
              </a:rPr>
              <a:t>if</a:t>
            </a:r>
            <a:r>
              <a:rPr lang="nl-NL">
                <a:effectLst/>
              </a:rPr>
              <a:t> statements.</a:t>
            </a:r>
          </a:p>
          <a:p>
            <a:pPr marL="0" indent="0">
              <a:buNone/>
            </a:pPr>
            <a:r>
              <a:rPr lang="nl-NL">
                <a:effectLst/>
              </a:rPr>
              <a:t>In a multi-threaded environment, the LBYL approach can risk introducing a race condition between “the looking” and “the leaping”. For example, the code, if key in mapping: return mapping[key] can fail if another thread removes </a:t>
            </a:r>
            <a:r>
              <a:rPr lang="nl-NL" i="1">
                <a:effectLst/>
              </a:rPr>
              <a:t>key</a:t>
            </a:r>
            <a:r>
              <a:rPr lang="nl-NL">
                <a:effectLst/>
              </a:rPr>
              <a:t> from </a:t>
            </a:r>
            <a:r>
              <a:rPr lang="nl-NL" i="1">
                <a:effectLst/>
              </a:rPr>
              <a:t>mapping</a:t>
            </a:r>
            <a:r>
              <a:rPr lang="nl-NL">
                <a:effectLst/>
              </a:rPr>
              <a:t> after the test, but before the lookup. This issue can be solved with locks or by using the EAFP approach.</a:t>
            </a:r>
          </a:p>
          <a:p>
            <a:pPr marL="0" indent="0">
              <a:buNone/>
            </a:pPr>
            <a:endParaRPr lang="nl-NL">
              <a:effectLst/>
            </a:endParaRPr>
          </a:p>
          <a:p>
            <a:endParaRPr lang="nl-NL"/>
          </a:p>
        </p:txBody>
      </p:sp>
    </p:spTree>
    <p:extLst>
      <p:ext uri="{BB962C8B-B14F-4D97-AF65-F5344CB8AC3E}">
        <p14:creationId xmlns:p14="http://schemas.microsoft.com/office/powerpoint/2010/main" val="14407523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E01EC52-1AD7-824F-9CF6-BB39232CEA09}"/>
              </a:ext>
            </a:extLst>
          </p:cNvPr>
          <p:cNvSpPr>
            <a:spLocks noGrp="1"/>
          </p:cNvSpPr>
          <p:nvPr>
            <p:ph type="title"/>
          </p:nvPr>
        </p:nvSpPr>
        <p:spPr/>
        <p:txBody>
          <a:bodyPr/>
          <a:lstStyle/>
          <a:p>
            <a:r>
              <a:rPr lang="nl-NL" dirty="0" err="1"/>
              <a:t>Throwing</a:t>
            </a:r>
            <a:r>
              <a:rPr lang="nl-NL" dirty="0"/>
              <a:t> </a:t>
            </a:r>
            <a:r>
              <a:rPr lang="nl-NL" dirty="0" err="1"/>
              <a:t>an</a:t>
            </a:r>
            <a:r>
              <a:rPr lang="nl-NL" dirty="0"/>
              <a:t> </a:t>
            </a:r>
            <a:r>
              <a:rPr lang="nl-NL" dirty="0" err="1"/>
              <a:t>Exception</a:t>
            </a:r>
            <a:endParaRPr lang="nl-NL" dirty="0"/>
          </a:p>
        </p:txBody>
      </p:sp>
      <p:sp>
        <p:nvSpPr>
          <p:cNvPr id="3" name="Tijdelijke aanduiding voor inhoud 2">
            <a:extLst>
              <a:ext uri="{FF2B5EF4-FFF2-40B4-BE49-F238E27FC236}">
                <a16:creationId xmlns:a16="http://schemas.microsoft.com/office/drawing/2014/main" id="{34AB20BE-7FE7-464F-9206-44CF21AA454D}"/>
              </a:ext>
            </a:extLst>
          </p:cNvPr>
          <p:cNvSpPr>
            <a:spLocks noGrp="1"/>
          </p:cNvSpPr>
          <p:nvPr>
            <p:ph idx="1"/>
          </p:nvPr>
        </p:nvSpPr>
        <p:spPr/>
        <p:txBody>
          <a:bodyPr/>
          <a:lstStyle/>
          <a:p>
            <a:r>
              <a:rPr lang="nl-NL" dirty="0"/>
              <a:t>An </a:t>
            </a:r>
            <a:r>
              <a:rPr lang="nl-NL" dirty="0" err="1"/>
              <a:t>exception</a:t>
            </a:r>
            <a:r>
              <a:rPr lang="nl-NL" dirty="0"/>
              <a:t> </a:t>
            </a:r>
            <a:r>
              <a:rPr lang="nl-NL" dirty="0" err="1"/>
              <a:t>can</a:t>
            </a:r>
            <a:r>
              <a:rPr lang="nl-NL" dirty="0"/>
              <a:t> </a:t>
            </a:r>
            <a:r>
              <a:rPr lang="nl-NL" dirty="0" err="1"/>
              <a:t>also</a:t>
            </a:r>
            <a:r>
              <a:rPr lang="nl-NL" dirty="0"/>
              <a:t> </a:t>
            </a:r>
            <a:r>
              <a:rPr lang="nl-NL" dirty="0" err="1"/>
              <a:t>be</a:t>
            </a:r>
            <a:r>
              <a:rPr lang="nl-NL" dirty="0"/>
              <a:t> </a:t>
            </a:r>
            <a:r>
              <a:rPr lang="nl-NL" dirty="0" err="1"/>
              <a:t>thrown</a:t>
            </a:r>
            <a:r>
              <a:rPr lang="nl-NL" dirty="0"/>
              <a:t> </a:t>
            </a:r>
            <a:r>
              <a:rPr lang="nl-NL" dirty="0" err="1"/>
              <a:t>from</a:t>
            </a:r>
            <a:r>
              <a:rPr lang="nl-NL" dirty="0"/>
              <a:t> </a:t>
            </a:r>
            <a:r>
              <a:rPr lang="nl-NL" dirty="0" err="1"/>
              <a:t>the</a:t>
            </a:r>
            <a:r>
              <a:rPr lang="nl-NL" dirty="0"/>
              <a:t> code </a:t>
            </a:r>
            <a:r>
              <a:rPr lang="nl-NL" dirty="0" err="1"/>
              <a:t>with</a:t>
            </a:r>
            <a:r>
              <a:rPr lang="nl-NL" dirty="0"/>
              <a:t> </a:t>
            </a:r>
            <a:r>
              <a:rPr lang="nl-NL" dirty="0" err="1"/>
              <a:t>the</a:t>
            </a:r>
            <a:r>
              <a:rPr lang="nl-NL" dirty="0"/>
              <a:t> </a:t>
            </a:r>
            <a:r>
              <a:rPr lang="nl-NL" b="1" dirty="0" err="1"/>
              <a:t>raise</a:t>
            </a:r>
            <a:r>
              <a:rPr lang="nl-NL" dirty="0"/>
              <a:t> </a:t>
            </a:r>
            <a:r>
              <a:rPr lang="nl-NL" dirty="0" err="1"/>
              <a:t>keyword</a:t>
            </a:r>
            <a:r>
              <a:rPr lang="nl-NL" dirty="0"/>
              <a:t>.</a:t>
            </a:r>
          </a:p>
          <a:p>
            <a:r>
              <a:rPr lang="nl-NL" dirty="0"/>
              <a:t>An built-in </a:t>
            </a:r>
            <a:r>
              <a:rPr lang="nl-NL" dirty="0" err="1"/>
              <a:t>Exception</a:t>
            </a:r>
            <a:r>
              <a:rPr lang="nl-NL" dirty="0"/>
              <a:t> </a:t>
            </a:r>
            <a:r>
              <a:rPr lang="nl-NL" dirty="0" err="1"/>
              <a:t>can</a:t>
            </a:r>
            <a:r>
              <a:rPr lang="nl-NL" dirty="0"/>
              <a:t> </a:t>
            </a:r>
            <a:r>
              <a:rPr lang="nl-NL" dirty="0" err="1"/>
              <a:t>be</a:t>
            </a:r>
            <a:r>
              <a:rPr lang="nl-NL" dirty="0"/>
              <a:t> </a:t>
            </a:r>
            <a:r>
              <a:rPr lang="nl-NL" dirty="0" err="1"/>
              <a:t>thrown</a:t>
            </a:r>
            <a:r>
              <a:rPr lang="nl-NL" dirty="0"/>
              <a:t> or a </a:t>
            </a:r>
            <a:r>
              <a:rPr lang="nl-NL" dirty="0" err="1"/>
              <a:t>custom</a:t>
            </a:r>
            <a:r>
              <a:rPr lang="nl-NL" dirty="0"/>
              <a:t> user-</a:t>
            </a:r>
            <a:r>
              <a:rPr lang="nl-NL" dirty="0" err="1"/>
              <a:t>defined</a:t>
            </a:r>
            <a:r>
              <a:rPr lang="nl-NL" dirty="0"/>
              <a:t> </a:t>
            </a:r>
            <a:r>
              <a:rPr lang="nl-NL" dirty="0" err="1"/>
              <a:t>Exception</a:t>
            </a:r>
            <a:endParaRPr lang="nl-NL" dirty="0"/>
          </a:p>
          <a:p>
            <a:endParaRPr lang="nl-NL" dirty="0"/>
          </a:p>
        </p:txBody>
      </p:sp>
      <p:sp>
        <p:nvSpPr>
          <p:cNvPr id="4" name="Rechthoek 3">
            <a:extLst>
              <a:ext uri="{FF2B5EF4-FFF2-40B4-BE49-F238E27FC236}">
                <a16:creationId xmlns:a16="http://schemas.microsoft.com/office/drawing/2014/main" id="{46365073-AC74-9E44-B2AB-95A7478F5D34}"/>
              </a:ext>
            </a:extLst>
          </p:cNvPr>
          <p:cNvSpPr/>
          <p:nvPr/>
        </p:nvSpPr>
        <p:spPr>
          <a:xfrm>
            <a:off x="590013" y="4427909"/>
            <a:ext cx="8914794" cy="2862322"/>
          </a:xfrm>
          <a:prstGeom prst="rect">
            <a:avLst/>
          </a:prstGeom>
          <a:solidFill>
            <a:schemeClr val="bg2"/>
          </a:solidFill>
          <a:ln>
            <a:solidFill>
              <a:schemeClr val="tx1">
                <a:lumMod val="75000"/>
                <a:lumOff val="25000"/>
              </a:schemeClr>
            </a:solidFill>
          </a:ln>
          <a:effectLst>
            <a:outerShdw blurRad="50800" dist="38100" dir="2700000" algn="tl" rotWithShape="0">
              <a:prstClr val="black">
                <a:alpha val="40000"/>
              </a:prstClr>
            </a:outerShdw>
          </a:effectLst>
        </p:spPr>
        <p:txBody>
          <a:bodyPr wrap="square">
            <a:spAutoFit/>
          </a:bodyPr>
          <a:lstStyle/>
          <a:p>
            <a:r>
              <a:rPr lang="nl-NL" b="1" dirty="0" err="1">
                <a:solidFill>
                  <a:srgbClr val="0000FF"/>
                </a:solidFill>
                <a:latin typeface="Menlo" panose="020B0609030804020204" pitchFamily="49" charset="0"/>
              </a:rPr>
              <a:t>def</a:t>
            </a:r>
            <a:r>
              <a:rPr lang="nl-NL" b="1" dirty="0">
                <a:solidFill>
                  <a:srgbClr val="000000"/>
                </a:solidFill>
                <a:latin typeface="Menlo" panose="020B0609030804020204" pitchFamily="49" charset="0"/>
              </a:rPr>
              <a:t> </a:t>
            </a:r>
            <a:r>
              <a:rPr lang="nl-NL" b="1" dirty="0" err="1">
                <a:solidFill>
                  <a:srgbClr val="000000"/>
                </a:solidFill>
                <a:latin typeface="Menlo" panose="020B0609030804020204" pitchFamily="49" charset="0"/>
              </a:rPr>
              <a:t>calculate_area</a:t>
            </a:r>
            <a:r>
              <a:rPr lang="nl-NL" b="1" dirty="0">
                <a:solidFill>
                  <a:srgbClr val="000000"/>
                </a:solidFill>
                <a:latin typeface="Menlo" panose="020B0609030804020204" pitchFamily="49" charset="0"/>
              </a:rPr>
              <a:t>(</a:t>
            </a:r>
            <a:r>
              <a:rPr lang="nl-NL" b="1" dirty="0" err="1">
                <a:solidFill>
                  <a:srgbClr val="000000"/>
                </a:solidFill>
                <a:latin typeface="Menlo" panose="020B0609030804020204" pitchFamily="49" charset="0"/>
              </a:rPr>
              <a:t>width</a:t>
            </a:r>
            <a:r>
              <a:rPr lang="nl-NL" b="1" dirty="0">
                <a:solidFill>
                  <a:srgbClr val="000000"/>
                </a:solidFill>
                <a:latin typeface="Menlo" panose="020B0609030804020204" pitchFamily="49" charset="0"/>
              </a:rPr>
              <a:t>, </a:t>
            </a:r>
            <a:r>
              <a:rPr lang="nl-NL" b="1" dirty="0" err="1">
                <a:solidFill>
                  <a:srgbClr val="000000"/>
                </a:solidFill>
                <a:latin typeface="Menlo" panose="020B0609030804020204" pitchFamily="49" charset="0"/>
              </a:rPr>
              <a:t>height</a:t>
            </a:r>
            <a:r>
              <a:rPr lang="nl-NL" b="1" dirty="0">
                <a:solidFill>
                  <a:srgbClr val="000000"/>
                </a:solidFill>
                <a:latin typeface="Menlo" panose="020B0609030804020204" pitchFamily="49" charset="0"/>
              </a:rPr>
              <a:t>):</a:t>
            </a:r>
          </a:p>
          <a:p>
            <a:r>
              <a:rPr lang="nl-NL" b="1" dirty="0">
                <a:solidFill>
                  <a:srgbClr val="0000FF"/>
                </a:solidFill>
                <a:latin typeface="Menlo" panose="020B0609030804020204" pitchFamily="49" charset="0"/>
              </a:rPr>
              <a:t>    </a:t>
            </a:r>
            <a:r>
              <a:rPr lang="nl-NL" b="1" dirty="0" err="1">
                <a:solidFill>
                  <a:srgbClr val="0000FF"/>
                </a:solidFill>
                <a:latin typeface="Menlo" panose="020B0609030804020204" pitchFamily="49" charset="0"/>
              </a:rPr>
              <a:t>if</a:t>
            </a:r>
            <a:r>
              <a:rPr lang="nl-NL" b="1" dirty="0">
                <a:solidFill>
                  <a:srgbClr val="000000"/>
                </a:solidFill>
                <a:latin typeface="Menlo" panose="020B0609030804020204" pitchFamily="49" charset="0"/>
              </a:rPr>
              <a:t> </a:t>
            </a:r>
            <a:r>
              <a:rPr lang="nl-NL" b="1" dirty="0" err="1">
                <a:solidFill>
                  <a:srgbClr val="000000"/>
                </a:solidFill>
                <a:latin typeface="Menlo" panose="020B0609030804020204" pitchFamily="49" charset="0"/>
              </a:rPr>
              <a:t>width</a:t>
            </a:r>
            <a:r>
              <a:rPr lang="nl-NL" b="1" dirty="0">
                <a:solidFill>
                  <a:srgbClr val="000000"/>
                </a:solidFill>
                <a:latin typeface="Menlo" panose="020B0609030804020204" pitchFamily="49" charset="0"/>
              </a:rPr>
              <a:t> &lt; </a:t>
            </a:r>
            <a:r>
              <a:rPr lang="nl-NL" b="1" dirty="0">
                <a:solidFill>
                  <a:srgbClr val="098658"/>
                </a:solidFill>
                <a:latin typeface="Menlo" panose="020B0609030804020204" pitchFamily="49" charset="0"/>
              </a:rPr>
              <a:t>0</a:t>
            </a:r>
            <a:r>
              <a:rPr lang="nl-NL" b="1" dirty="0">
                <a:solidFill>
                  <a:srgbClr val="000000"/>
                </a:solidFill>
                <a:latin typeface="Menlo" panose="020B0609030804020204" pitchFamily="49" charset="0"/>
              </a:rPr>
              <a:t> </a:t>
            </a:r>
            <a:r>
              <a:rPr lang="nl-NL" b="1" dirty="0">
                <a:solidFill>
                  <a:srgbClr val="0000FF"/>
                </a:solidFill>
                <a:latin typeface="Menlo" panose="020B0609030804020204" pitchFamily="49" charset="0"/>
              </a:rPr>
              <a:t>or</a:t>
            </a:r>
            <a:r>
              <a:rPr lang="nl-NL" b="1" dirty="0">
                <a:solidFill>
                  <a:srgbClr val="000000"/>
                </a:solidFill>
                <a:latin typeface="Menlo" panose="020B0609030804020204" pitchFamily="49" charset="0"/>
              </a:rPr>
              <a:t> </a:t>
            </a:r>
            <a:r>
              <a:rPr lang="nl-NL" b="1" dirty="0" err="1">
                <a:solidFill>
                  <a:srgbClr val="000000"/>
                </a:solidFill>
                <a:latin typeface="Menlo" panose="020B0609030804020204" pitchFamily="49" charset="0"/>
              </a:rPr>
              <a:t>height</a:t>
            </a:r>
            <a:r>
              <a:rPr lang="nl-NL" b="1" dirty="0">
                <a:solidFill>
                  <a:srgbClr val="000000"/>
                </a:solidFill>
                <a:latin typeface="Menlo" panose="020B0609030804020204" pitchFamily="49" charset="0"/>
              </a:rPr>
              <a:t> &lt; </a:t>
            </a:r>
            <a:r>
              <a:rPr lang="nl-NL" b="1" dirty="0">
                <a:solidFill>
                  <a:srgbClr val="098658"/>
                </a:solidFill>
                <a:latin typeface="Menlo" panose="020B0609030804020204" pitchFamily="49" charset="0"/>
              </a:rPr>
              <a:t>0</a:t>
            </a:r>
            <a:r>
              <a:rPr lang="nl-NL" b="1" dirty="0">
                <a:solidFill>
                  <a:srgbClr val="000000"/>
                </a:solidFill>
                <a:latin typeface="Menlo" panose="020B0609030804020204" pitchFamily="49" charset="0"/>
              </a:rPr>
              <a:t>:</a:t>
            </a:r>
          </a:p>
          <a:p>
            <a:r>
              <a:rPr lang="nl-NL" b="1" dirty="0">
                <a:solidFill>
                  <a:srgbClr val="0000FF"/>
                </a:solidFill>
                <a:latin typeface="Menlo" panose="020B0609030804020204" pitchFamily="49" charset="0"/>
              </a:rPr>
              <a:t>        </a:t>
            </a:r>
            <a:r>
              <a:rPr lang="nl-NL" b="1" dirty="0" err="1">
                <a:solidFill>
                  <a:srgbClr val="0000FF"/>
                </a:solidFill>
                <a:latin typeface="Menlo" panose="020B0609030804020204" pitchFamily="49" charset="0"/>
              </a:rPr>
              <a:t>raise</a:t>
            </a:r>
            <a:r>
              <a:rPr lang="nl-NL" b="1" dirty="0">
                <a:solidFill>
                  <a:srgbClr val="000000"/>
                </a:solidFill>
                <a:latin typeface="Menlo" panose="020B0609030804020204" pitchFamily="49" charset="0"/>
              </a:rPr>
              <a:t> </a:t>
            </a:r>
            <a:r>
              <a:rPr lang="nl-NL" b="1" dirty="0" err="1">
                <a:solidFill>
                  <a:srgbClr val="000000"/>
                </a:solidFill>
                <a:latin typeface="Menlo" panose="020B0609030804020204" pitchFamily="49" charset="0"/>
              </a:rPr>
              <a:t>Exception</a:t>
            </a:r>
            <a:r>
              <a:rPr lang="nl-NL" b="1" dirty="0">
                <a:solidFill>
                  <a:srgbClr val="000000"/>
                </a:solidFill>
                <a:latin typeface="Menlo" panose="020B0609030804020204" pitchFamily="49" charset="0"/>
              </a:rPr>
              <a:t>(</a:t>
            </a:r>
            <a:r>
              <a:rPr lang="nl-NL" b="1" dirty="0">
                <a:solidFill>
                  <a:srgbClr val="A31515"/>
                </a:solidFill>
                <a:latin typeface="Menlo" panose="020B0609030804020204" pitchFamily="49" charset="0"/>
              </a:rPr>
              <a:t>'</a:t>
            </a:r>
            <a:r>
              <a:rPr lang="nl-NL" b="1" dirty="0" err="1">
                <a:solidFill>
                  <a:srgbClr val="A31515"/>
                </a:solidFill>
                <a:latin typeface="Menlo" panose="020B0609030804020204" pitchFamily="49" charset="0"/>
              </a:rPr>
              <a:t>Invalid</a:t>
            </a:r>
            <a:r>
              <a:rPr lang="nl-NL" b="1" dirty="0">
                <a:solidFill>
                  <a:srgbClr val="A31515"/>
                </a:solidFill>
                <a:latin typeface="Menlo" panose="020B0609030804020204" pitchFamily="49" charset="0"/>
              </a:rPr>
              <a:t> argument'</a:t>
            </a:r>
            <a:r>
              <a:rPr lang="nl-NL" b="1" dirty="0">
                <a:solidFill>
                  <a:srgbClr val="000000"/>
                </a:solidFill>
                <a:latin typeface="Menlo" panose="020B0609030804020204" pitchFamily="49" charset="0"/>
              </a:rPr>
              <a:t>)</a:t>
            </a:r>
          </a:p>
          <a:p>
            <a:r>
              <a:rPr lang="nl-NL" b="1" dirty="0">
                <a:solidFill>
                  <a:srgbClr val="0000FF"/>
                </a:solidFill>
                <a:latin typeface="Menlo" panose="020B0609030804020204" pitchFamily="49" charset="0"/>
              </a:rPr>
              <a:t>    return</a:t>
            </a:r>
            <a:r>
              <a:rPr lang="nl-NL" b="1" dirty="0">
                <a:solidFill>
                  <a:srgbClr val="000000"/>
                </a:solidFill>
                <a:latin typeface="Menlo" panose="020B0609030804020204" pitchFamily="49" charset="0"/>
              </a:rPr>
              <a:t> </a:t>
            </a:r>
            <a:r>
              <a:rPr lang="nl-NL" b="1" dirty="0" err="1">
                <a:solidFill>
                  <a:srgbClr val="000000"/>
                </a:solidFill>
                <a:latin typeface="Menlo" panose="020B0609030804020204" pitchFamily="49" charset="0"/>
              </a:rPr>
              <a:t>width</a:t>
            </a:r>
            <a:r>
              <a:rPr lang="nl-NL" b="1" dirty="0">
                <a:solidFill>
                  <a:srgbClr val="000000"/>
                </a:solidFill>
                <a:latin typeface="Menlo" panose="020B0609030804020204" pitchFamily="49" charset="0"/>
              </a:rPr>
              <a:t> * </a:t>
            </a:r>
            <a:r>
              <a:rPr lang="nl-NL" b="1" dirty="0" err="1">
                <a:solidFill>
                  <a:srgbClr val="000000"/>
                </a:solidFill>
                <a:latin typeface="Menlo" panose="020B0609030804020204" pitchFamily="49" charset="0"/>
              </a:rPr>
              <a:t>height</a:t>
            </a:r>
            <a:endParaRPr lang="nl-NL" b="1" dirty="0">
              <a:solidFill>
                <a:srgbClr val="000000"/>
              </a:solidFill>
              <a:latin typeface="Menlo" panose="020B0609030804020204" pitchFamily="49" charset="0"/>
            </a:endParaRPr>
          </a:p>
          <a:p>
            <a:br>
              <a:rPr lang="nl-NL" b="1" dirty="0">
                <a:solidFill>
                  <a:srgbClr val="000000"/>
                </a:solidFill>
                <a:latin typeface="Menlo" panose="020B0609030804020204" pitchFamily="49" charset="0"/>
              </a:rPr>
            </a:br>
            <a:r>
              <a:rPr lang="nl-NL" b="1" dirty="0" err="1">
                <a:solidFill>
                  <a:srgbClr val="0000FF"/>
                </a:solidFill>
                <a:latin typeface="Menlo" panose="020B0609030804020204" pitchFamily="49" charset="0"/>
              </a:rPr>
              <a:t>try</a:t>
            </a:r>
            <a:r>
              <a:rPr lang="nl-NL" b="1" dirty="0">
                <a:solidFill>
                  <a:srgbClr val="000000"/>
                </a:solidFill>
                <a:latin typeface="Menlo" panose="020B0609030804020204" pitchFamily="49" charset="0"/>
              </a:rPr>
              <a:t>:</a:t>
            </a:r>
          </a:p>
          <a:p>
            <a:r>
              <a:rPr lang="nl-NL" b="1" dirty="0">
                <a:solidFill>
                  <a:srgbClr val="000000"/>
                </a:solidFill>
                <a:latin typeface="Menlo" panose="020B0609030804020204" pitchFamily="49" charset="0"/>
              </a:rPr>
              <a:t>    area = </a:t>
            </a:r>
            <a:r>
              <a:rPr lang="nl-NL" b="1" dirty="0" err="1">
                <a:solidFill>
                  <a:srgbClr val="000000"/>
                </a:solidFill>
                <a:latin typeface="Menlo" panose="020B0609030804020204" pitchFamily="49" charset="0"/>
              </a:rPr>
              <a:t>calculate_area</a:t>
            </a:r>
            <a:r>
              <a:rPr lang="nl-NL" b="1" dirty="0">
                <a:solidFill>
                  <a:srgbClr val="000000"/>
                </a:solidFill>
                <a:latin typeface="Menlo" panose="020B0609030804020204" pitchFamily="49" charset="0"/>
              </a:rPr>
              <a:t>(</a:t>
            </a:r>
            <a:r>
              <a:rPr lang="nl-NL" b="1" dirty="0">
                <a:solidFill>
                  <a:srgbClr val="098658"/>
                </a:solidFill>
                <a:latin typeface="Menlo" panose="020B0609030804020204" pitchFamily="49" charset="0"/>
              </a:rPr>
              <a:t>10</a:t>
            </a:r>
            <a:r>
              <a:rPr lang="nl-NL" b="1" dirty="0">
                <a:solidFill>
                  <a:srgbClr val="000000"/>
                </a:solidFill>
                <a:latin typeface="Menlo" panose="020B0609030804020204" pitchFamily="49" charset="0"/>
              </a:rPr>
              <a:t>, -</a:t>
            </a:r>
            <a:r>
              <a:rPr lang="nl-NL" b="1" dirty="0">
                <a:solidFill>
                  <a:srgbClr val="098658"/>
                </a:solidFill>
                <a:latin typeface="Menlo" panose="020B0609030804020204" pitchFamily="49" charset="0"/>
              </a:rPr>
              <a:t>2</a:t>
            </a:r>
            <a:r>
              <a:rPr lang="nl-NL" b="1" dirty="0">
                <a:solidFill>
                  <a:srgbClr val="000000"/>
                </a:solidFill>
                <a:latin typeface="Menlo" panose="020B0609030804020204" pitchFamily="49" charset="0"/>
              </a:rPr>
              <a:t>)</a:t>
            </a:r>
          </a:p>
          <a:p>
            <a:endParaRPr lang="nl-NL" b="1" dirty="0">
              <a:solidFill>
                <a:srgbClr val="000000"/>
              </a:solidFill>
              <a:latin typeface="Menlo" panose="020B0609030804020204" pitchFamily="49" charset="0"/>
            </a:endParaRPr>
          </a:p>
          <a:p>
            <a:r>
              <a:rPr lang="nl-NL" b="1" dirty="0" err="1">
                <a:solidFill>
                  <a:srgbClr val="0000FF"/>
                </a:solidFill>
                <a:latin typeface="Menlo" panose="020B0609030804020204" pitchFamily="49" charset="0"/>
              </a:rPr>
              <a:t>except</a:t>
            </a:r>
            <a:r>
              <a:rPr lang="nl-NL" b="1" dirty="0">
                <a:solidFill>
                  <a:srgbClr val="000000"/>
                </a:solidFill>
                <a:latin typeface="Menlo" panose="020B0609030804020204" pitchFamily="49" charset="0"/>
              </a:rPr>
              <a:t> </a:t>
            </a:r>
            <a:r>
              <a:rPr lang="nl-NL" b="1" dirty="0" err="1">
                <a:solidFill>
                  <a:srgbClr val="000000"/>
                </a:solidFill>
                <a:latin typeface="Menlo" panose="020B0609030804020204" pitchFamily="49" charset="0"/>
              </a:rPr>
              <a:t>Exception</a:t>
            </a:r>
            <a:r>
              <a:rPr lang="nl-NL" b="1" dirty="0">
                <a:solidFill>
                  <a:srgbClr val="000000"/>
                </a:solidFill>
                <a:latin typeface="Menlo" panose="020B0609030804020204" pitchFamily="49" charset="0"/>
              </a:rPr>
              <a:t> </a:t>
            </a:r>
            <a:r>
              <a:rPr lang="nl-NL" b="1" dirty="0">
                <a:solidFill>
                  <a:srgbClr val="0000FF"/>
                </a:solidFill>
                <a:latin typeface="Menlo" panose="020B0609030804020204" pitchFamily="49" charset="0"/>
              </a:rPr>
              <a:t>as</a:t>
            </a:r>
            <a:r>
              <a:rPr lang="nl-NL" b="1" dirty="0">
                <a:solidFill>
                  <a:srgbClr val="000000"/>
                </a:solidFill>
                <a:latin typeface="Menlo" panose="020B0609030804020204" pitchFamily="49" charset="0"/>
              </a:rPr>
              <a:t> </a:t>
            </a:r>
            <a:r>
              <a:rPr lang="nl-NL" b="1" dirty="0" err="1">
                <a:solidFill>
                  <a:srgbClr val="000000"/>
                </a:solidFill>
                <a:latin typeface="Menlo" panose="020B0609030804020204" pitchFamily="49" charset="0"/>
              </a:rPr>
              <a:t>err</a:t>
            </a:r>
            <a:r>
              <a:rPr lang="nl-NL" b="1" dirty="0">
                <a:solidFill>
                  <a:srgbClr val="000000"/>
                </a:solidFill>
                <a:latin typeface="Menlo" panose="020B0609030804020204" pitchFamily="49" charset="0"/>
              </a:rPr>
              <a:t>:</a:t>
            </a:r>
          </a:p>
          <a:p>
            <a:r>
              <a:rPr lang="nl-NL" b="1" dirty="0">
                <a:solidFill>
                  <a:srgbClr val="000000"/>
                </a:solidFill>
                <a:latin typeface="Menlo" panose="020B0609030804020204" pitchFamily="49" charset="0"/>
              </a:rPr>
              <a:t>    print(</a:t>
            </a:r>
            <a:r>
              <a:rPr lang="nl-NL" b="1" dirty="0" err="1">
                <a:solidFill>
                  <a:srgbClr val="000000"/>
                </a:solidFill>
                <a:latin typeface="Menlo" panose="020B0609030804020204" pitchFamily="49" charset="0"/>
              </a:rPr>
              <a:t>err</a:t>
            </a:r>
            <a:r>
              <a:rPr lang="nl-NL" b="1" dirty="0">
                <a:solidFill>
                  <a:srgbClr val="000000"/>
                </a:solidFill>
                <a:latin typeface="Menlo" panose="020B0609030804020204" pitchFamily="49" charset="0"/>
              </a:rPr>
              <a:t>)</a:t>
            </a:r>
            <a:endParaRPr lang="nl-NL" b="1" dirty="0">
              <a:solidFill>
                <a:srgbClr val="000000"/>
              </a:solidFill>
              <a:effectLst/>
              <a:latin typeface="Menlo" panose="020B0609030804020204" pitchFamily="49" charset="0"/>
            </a:endParaRPr>
          </a:p>
        </p:txBody>
      </p:sp>
    </p:spTree>
    <p:extLst>
      <p:ext uri="{BB962C8B-B14F-4D97-AF65-F5344CB8AC3E}">
        <p14:creationId xmlns:p14="http://schemas.microsoft.com/office/powerpoint/2010/main" val="1183809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A35BBD1-2D50-BD4A-AA0C-B50CF4519970}"/>
              </a:ext>
            </a:extLst>
          </p:cNvPr>
          <p:cNvSpPr>
            <a:spLocks noGrp="1"/>
          </p:cNvSpPr>
          <p:nvPr>
            <p:ph type="title"/>
          </p:nvPr>
        </p:nvSpPr>
        <p:spPr/>
        <p:txBody>
          <a:bodyPr/>
          <a:lstStyle/>
          <a:p>
            <a:r>
              <a:rPr lang="nl-NL" dirty="0"/>
              <a:t>Custom error message</a:t>
            </a:r>
          </a:p>
        </p:txBody>
      </p:sp>
      <p:sp>
        <p:nvSpPr>
          <p:cNvPr id="3" name="Tijdelijke aanduiding voor inhoud 2">
            <a:extLst>
              <a:ext uri="{FF2B5EF4-FFF2-40B4-BE49-F238E27FC236}">
                <a16:creationId xmlns:a16="http://schemas.microsoft.com/office/drawing/2014/main" id="{119A86DF-F788-2C41-9D8F-3122F56B5074}"/>
              </a:ext>
            </a:extLst>
          </p:cNvPr>
          <p:cNvSpPr>
            <a:spLocks noGrp="1"/>
          </p:cNvSpPr>
          <p:nvPr>
            <p:ph idx="1"/>
          </p:nvPr>
        </p:nvSpPr>
        <p:spPr/>
        <p:txBody>
          <a:bodyPr/>
          <a:lstStyle/>
          <a:p>
            <a:pPr marL="0" indent="0">
              <a:buNone/>
            </a:pPr>
            <a:r>
              <a:rPr lang="nl-NL" dirty="0"/>
              <a:t>Try to open a (non-existing) file for reading and return a custom error message if the file does not exist.</a:t>
            </a:r>
            <a:endParaRPr lang="nl-NL" sz="2000" dirty="0"/>
          </a:p>
          <a:p>
            <a:pPr marL="0" indent="0">
              <a:buNone/>
            </a:pPr>
            <a:endParaRPr lang="nl-NL" sz="2000" dirty="0"/>
          </a:p>
          <a:p>
            <a:pPr marL="0" indent="0">
              <a:buNone/>
            </a:pPr>
            <a:r>
              <a:rPr lang="nl-NL" sz="2000" dirty="0"/>
              <a:t>Tips:</a:t>
            </a:r>
          </a:p>
          <a:p>
            <a:r>
              <a:rPr lang="nl-NL" dirty="0"/>
              <a:t>Assign a </a:t>
            </a:r>
            <a:r>
              <a:rPr lang="nl-NL" b="1" dirty="0"/>
              <a:t>filename</a:t>
            </a:r>
            <a:r>
              <a:rPr lang="nl-NL" dirty="0"/>
              <a:t> to a variable. E.g. filename = 'a_file_that_does_not_exist.txt'</a:t>
            </a:r>
          </a:p>
          <a:p>
            <a:r>
              <a:rPr lang="nl-NL" dirty="0"/>
              <a:t>Add a </a:t>
            </a:r>
            <a:r>
              <a:rPr lang="nl-NL" b="1" dirty="0"/>
              <a:t>try</a:t>
            </a:r>
            <a:r>
              <a:rPr lang="nl-NL" dirty="0"/>
              <a:t> statement</a:t>
            </a:r>
          </a:p>
          <a:p>
            <a:r>
              <a:rPr lang="nl-NL" dirty="0"/>
              <a:t>Open the file within the try block using the context manager </a:t>
            </a:r>
            <a:r>
              <a:rPr lang="nl-NL" b="1" dirty="0"/>
              <a:t>with</a:t>
            </a:r>
          </a:p>
          <a:p>
            <a:r>
              <a:rPr lang="nl-NL" sz="2000" dirty="0"/>
              <a:t>If succesfull </a:t>
            </a:r>
            <a:r>
              <a:rPr lang="nl-NL" sz="2000" b="1" dirty="0"/>
              <a:t>read</a:t>
            </a:r>
            <a:r>
              <a:rPr lang="nl-NL" sz="2000" dirty="0"/>
              <a:t> the complete file and print the contents.</a:t>
            </a:r>
          </a:p>
          <a:p>
            <a:r>
              <a:rPr lang="nl-NL" sz="2000" dirty="0"/>
              <a:t>Add an </a:t>
            </a:r>
            <a:r>
              <a:rPr lang="nl-NL" sz="2000" b="1" dirty="0"/>
              <a:t>except</a:t>
            </a:r>
            <a:r>
              <a:rPr lang="nl-NL" sz="2000" dirty="0"/>
              <a:t> statement for an IOError exception</a:t>
            </a:r>
          </a:p>
          <a:p>
            <a:r>
              <a:rPr lang="nl-NL" sz="2000" dirty="0"/>
              <a:t>Within the except block </a:t>
            </a:r>
            <a:r>
              <a:rPr lang="nl-NL" sz="2000" b="1" dirty="0"/>
              <a:t>print</a:t>
            </a:r>
            <a:r>
              <a:rPr lang="nl-NL" sz="2000" dirty="0"/>
              <a:t> a custom error message "Cannot open the file"</a:t>
            </a:r>
          </a:p>
        </p:txBody>
      </p:sp>
      <p:sp>
        <p:nvSpPr>
          <p:cNvPr id="4" name="Tekstvak 3">
            <a:extLst>
              <a:ext uri="{FF2B5EF4-FFF2-40B4-BE49-F238E27FC236}">
                <a16:creationId xmlns:a16="http://schemas.microsoft.com/office/drawing/2014/main" id="{9CF89ED5-2853-924D-A355-32C987540FAE}"/>
              </a:ext>
            </a:extLst>
          </p:cNvPr>
          <p:cNvSpPr txBox="1"/>
          <p:nvPr/>
        </p:nvSpPr>
        <p:spPr>
          <a:xfrm>
            <a:off x="1944688" y="386318"/>
            <a:ext cx="2448272" cy="369332"/>
          </a:xfrm>
          <a:prstGeom prst="rect">
            <a:avLst/>
          </a:prstGeom>
          <a:noFill/>
        </p:spPr>
        <p:txBody>
          <a:bodyPr wrap="square" rtlCol="0">
            <a:spAutoFit/>
          </a:bodyPr>
          <a:lstStyle/>
          <a:p>
            <a:r>
              <a:rPr lang="nl-NL" dirty="0" err="1">
                <a:solidFill>
                  <a:schemeClr val="bg2">
                    <a:lumMod val="50000"/>
                  </a:schemeClr>
                </a:solidFill>
              </a:rPr>
              <a:t>Exercise</a:t>
            </a:r>
            <a:r>
              <a:rPr lang="nl-NL" dirty="0">
                <a:solidFill>
                  <a:schemeClr val="bg2">
                    <a:lumMod val="50000"/>
                  </a:schemeClr>
                </a:solidFill>
              </a:rPr>
              <a:t> </a:t>
            </a:r>
            <a:r>
              <a:rPr lang="nl-NL" dirty="0">
                <a:solidFill>
                  <a:schemeClr val="bg2">
                    <a:lumMod val="50000"/>
                  </a:schemeClr>
                </a:solidFill>
                <a:latin typeface="+mn-lt"/>
              </a:rPr>
              <a:t>1.3</a:t>
            </a:r>
          </a:p>
        </p:txBody>
      </p:sp>
    </p:spTree>
    <p:extLst>
      <p:ext uri="{BB962C8B-B14F-4D97-AF65-F5344CB8AC3E}">
        <p14:creationId xmlns:p14="http://schemas.microsoft.com/office/powerpoint/2010/main" val="24116099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A35BBD1-2D50-BD4A-AA0C-B50CF4519970}"/>
              </a:ext>
            </a:extLst>
          </p:cNvPr>
          <p:cNvSpPr>
            <a:spLocks noGrp="1"/>
          </p:cNvSpPr>
          <p:nvPr>
            <p:ph type="title"/>
          </p:nvPr>
        </p:nvSpPr>
        <p:spPr/>
        <p:txBody>
          <a:bodyPr/>
          <a:lstStyle/>
          <a:p>
            <a:r>
              <a:rPr lang="nl-NL" dirty="0" err="1"/>
              <a:t>Foolproof</a:t>
            </a:r>
            <a:r>
              <a:rPr lang="nl-NL" dirty="0"/>
              <a:t> numeric input</a:t>
            </a:r>
          </a:p>
        </p:txBody>
      </p:sp>
      <p:sp>
        <p:nvSpPr>
          <p:cNvPr id="3" name="Tijdelijke aanduiding voor inhoud 2">
            <a:extLst>
              <a:ext uri="{FF2B5EF4-FFF2-40B4-BE49-F238E27FC236}">
                <a16:creationId xmlns:a16="http://schemas.microsoft.com/office/drawing/2014/main" id="{119A86DF-F788-2C41-9D8F-3122F56B5074}"/>
              </a:ext>
            </a:extLst>
          </p:cNvPr>
          <p:cNvSpPr>
            <a:spLocks noGrp="1"/>
          </p:cNvSpPr>
          <p:nvPr>
            <p:ph idx="1"/>
          </p:nvPr>
        </p:nvSpPr>
        <p:spPr/>
        <p:txBody>
          <a:bodyPr/>
          <a:lstStyle/>
          <a:p>
            <a:pPr marL="0" indent="0">
              <a:buNone/>
            </a:pPr>
            <a:r>
              <a:rPr lang="nl-NL" sz="2000" dirty="0" err="1"/>
              <a:t>Create</a:t>
            </a:r>
            <a:r>
              <a:rPr lang="nl-NL" sz="2000" dirty="0"/>
              <a:t> a </a:t>
            </a:r>
            <a:r>
              <a:rPr lang="nl-NL" sz="2000" dirty="0" err="1"/>
              <a:t>function</a:t>
            </a:r>
            <a:r>
              <a:rPr lang="nl-NL" sz="2000" dirty="0"/>
              <a:t> </a:t>
            </a:r>
            <a:r>
              <a:rPr lang="nl-NL" sz="2000" dirty="0" err="1"/>
              <a:t>that</a:t>
            </a:r>
            <a:r>
              <a:rPr lang="nl-NL" sz="2000" dirty="0"/>
              <a:t> </a:t>
            </a:r>
            <a:r>
              <a:rPr lang="nl-NL" sz="2000" dirty="0" err="1"/>
              <a:t>asks</a:t>
            </a:r>
            <a:r>
              <a:rPr lang="nl-NL" sz="2000" dirty="0"/>
              <a:t> </a:t>
            </a:r>
            <a:r>
              <a:rPr lang="nl-NL" sz="2000" dirty="0" err="1"/>
              <a:t>to</a:t>
            </a:r>
            <a:r>
              <a:rPr lang="nl-NL" sz="2000" dirty="0"/>
              <a:t> enter a </a:t>
            </a:r>
            <a:r>
              <a:rPr lang="nl-NL" sz="2000" dirty="0" err="1"/>
              <a:t>number</a:t>
            </a:r>
            <a:r>
              <a:rPr lang="nl-NL" sz="2000" dirty="0"/>
              <a:t> </a:t>
            </a:r>
            <a:r>
              <a:rPr lang="nl-NL" sz="2000" dirty="0" err="1"/>
              <a:t>between</a:t>
            </a:r>
            <a:r>
              <a:rPr lang="nl-NL" sz="2000" dirty="0"/>
              <a:t> </a:t>
            </a:r>
            <a:r>
              <a:rPr lang="nl-NL" sz="2000" dirty="0" err="1"/>
              <a:t>two</a:t>
            </a:r>
            <a:r>
              <a:rPr lang="nl-NL" sz="2000" dirty="0"/>
              <a:t> </a:t>
            </a:r>
            <a:r>
              <a:rPr lang="nl-NL" sz="2000" dirty="0" err="1"/>
              <a:t>bounds</a:t>
            </a:r>
            <a:r>
              <a:rPr lang="nl-NL" sz="2000" dirty="0"/>
              <a:t> </a:t>
            </a:r>
            <a:r>
              <a:rPr lang="nl-NL" sz="2000" dirty="0" err="1"/>
              <a:t>given</a:t>
            </a:r>
            <a:r>
              <a:rPr lang="nl-NL" sz="2000" dirty="0"/>
              <a:t> as </a:t>
            </a:r>
            <a:r>
              <a:rPr lang="nl-NL" sz="2000" dirty="0" err="1"/>
              <a:t>arguments</a:t>
            </a:r>
            <a:r>
              <a:rPr lang="nl-NL" sz="2000" dirty="0"/>
              <a:t>. The </a:t>
            </a:r>
            <a:r>
              <a:rPr lang="nl-NL" sz="2000" dirty="0" err="1"/>
              <a:t>function</a:t>
            </a:r>
            <a:r>
              <a:rPr lang="nl-NL" sz="2000" dirty="0"/>
              <a:t> </a:t>
            </a:r>
            <a:r>
              <a:rPr lang="nl-NL" sz="2000" dirty="0" err="1"/>
              <a:t>should</a:t>
            </a:r>
            <a:r>
              <a:rPr lang="nl-NL" sz="2000" dirty="0"/>
              <a:t> </a:t>
            </a:r>
            <a:r>
              <a:rPr lang="nl-NL" sz="2000" dirty="0" err="1"/>
              <a:t>gracefully</a:t>
            </a:r>
            <a:r>
              <a:rPr lang="nl-NL" sz="2000" dirty="0"/>
              <a:t> handle </a:t>
            </a:r>
            <a:r>
              <a:rPr lang="nl-NL" sz="2000" dirty="0" err="1"/>
              <a:t>numbers</a:t>
            </a:r>
            <a:r>
              <a:rPr lang="nl-NL" sz="2000" dirty="0"/>
              <a:t> </a:t>
            </a:r>
            <a:r>
              <a:rPr lang="nl-NL" sz="2000" dirty="0" err="1"/>
              <a:t>outside</a:t>
            </a:r>
            <a:r>
              <a:rPr lang="nl-NL" sz="2000" dirty="0"/>
              <a:t> of </a:t>
            </a:r>
            <a:r>
              <a:rPr lang="nl-NL" sz="2000" dirty="0" err="1"/>
              <a:t>the</a:t>
            </a:r>
            <a:r>
              <a:rPr lang="nl-NL" sz="2000" dirty="0"/>
              <a:t> </a:t>
            </a:r>
            <a:r>
              <a:rPr lang="nl-NL" sz="2000" dirty="0" err="1"/>
              <a:t>bounds</a:t>
            </a:r>
            <a:r>
              <a:rPr lang="nl-NL" sz="2000" dirty="0"/>
              <a:t> </a:t>
            </a:r>
            <a:r>
              <a:rPr lang="nl-NL" sz="2000" dirty="0" err="1"/>
              <a:t>and</a:t>
            </a:r>
            <a:r>
              <a:rPr lang="nl-NL" sz="2000" dirty="0"/>
              <a:t> </a:t>
            </a:r>
            <a:r>
              <a:rPr lang="nl-NL" sz="2000" dirty="0" err="1"/>
              <a:t>also</a:t>
            </a:r>
            <a:r>
              <a:rPr lang="nl-NL" sz="2000" dirty="0"/>
              <a:t> wrong types of input.</a:t>
            </a:r>
          </a:p>
          <a:p>
            <a:pPr marL="0" indent="0">
              <a:buNone/>
            </a:pPr>
            <a:endParaRPr lang="nl-NL" sz="2000" dirty="0"/>
          </a:p>
          <a:p>
            <a:pPr marL="0" indent="0">
              <a:buNone/>
            </a:pPr>
            <a:r>
              <a:rPr lang="nl-NL" sz="2000" dirty="0"/>
              <a:t>Tips:</a:t>
            </a:r>
          </a:p>
          <a:p>
            <a:r>
              <a:rPr lang="nl-NL" sz="2000" dirty="0" err="1"/>
              <a:t>Define</a:t>
            </a:r>
            <a:r>
              <a:rPr lang="nl-NL" sz="2000" dirty="0"/>
              <a:t> a </a:t>
            </a:r>
            <a:r>
              <a:rPr lang="nl-NL" sz="2000" dirty="0" err="1"/>
              <a:t>function</a:t>
            </a:r>
            <a:r>
              <a:rPr lang="nl-NL" sz="2000" dirty="0"/>
              <a:t> </a:t>
            </a:r>
            <a:r>
              <a:rPr lang="nl-NL" sz="2000" dirty="0" err="1"/>
              <a:t>numeric_input</a:t>
            </a:r>
            <a:r>
              <a:rPr lang="nl-NL" sz="2000" dirty="0"/>
              <a:t> </a:t>
            </a:r>
            <a:r>
              <a:rPr lang="nl-NL" sz="2000" dirty="0" err="1"/>
              <a:t>with</a:t>
            </a:r>
            <a:r>
              <a:rPr lang="nl-NL" sz="2000" dirty="0"/>
              <a:t> argument </a:t>
            </a:r>
            <a:r>
              <a:rPr lang="nl-NL" sz="2000" dirty="0" err="1"/>
              <a:t>lower</a:t>
            </a:r>
            <a:r>
              <a:rPr lang="nl-NL" sz="2000" dirty="0"/>
              <a:t> </a:t>
            </a:r>
            <a:r>
              <a:rPr lang="nl-NL" sz="2000" dirty="0" err="1"/>
              <a:t>and</a:t>
            </a:r>
            <a:r>
              <a:rPr lang="nl-NL" sz="2000" dirty="0"/>
              <a:t> </a:t>
            </a:r>
            <a:r>
              <a:rPr lang="nl-NL" sz="2000" dirty="0" err="1"/>
              <a:t>upper</a:t>
            </a:r>
            <a:endParaRPr lang="nl-NL" sz="2000" dirty="0"/>
          </a:p>
          <a:p>
            <a:r>
              <a:rPr lang="nl-NL" sz="2000" dirty="0"/>
              <a:t>In a </a:t>
            </a:r>
            <a:r>
              <a:rPr lang="nl-NL" sz="2000" dirty="0" err="1"/>
              <a:t>while</a:t>
            </a:r>
            <a:r>
              <a:rPr lang="nl-NL" sz="2000" dirty="0"/>
              <a:t> loop </a:t>
            </a:r>
            <a:r>
              <a:rPr lang="nl-NL" sz="2000" dirty="0" err="1"/>
              <a:t>use</a:t>
            </a:r>
            <a:r>
              <a:rPr lang="nl-NL" sz="2000" dirty="0"/>
              <a:t> input() </a:t>
            </a:r>
            <a:r>
              <a:rPr lang="nl-NL" sz="2000" dirty="0" err="1"/>
              <a:t>to</a:t>
            </a:r>
            <a:r>
              <a:rPr lang="nl-NL" sz="2000" dirty="0"/>
              <a:t> get a response </a:t>
            </a:r>
            <a:r>
              <a:rPr lang="nl-NL" sz="2000" dirty="0" err="1"/>
              <a:t>from</a:t>
            </a:r>
            <a:r>
              <a:rPr lang="nl-NL" sz="2000" dirty="0"/>
              <a:t> </a:t>
            </a:r>
            <a:r>
              <a:rPr lang="nl-NL" sz="2000" dirty="0" err="1"/>
              <a:t>the</a:t>
            </a:r>
            <a:r>
              <a:rPr lang="nl-NL" sz="2000" dirty="0"/>
              <a:t> user</a:t>
            </a:r>
          </a:p>
          <a:p>
            <a:r>
              <a:rPr lang="nl-NL" sz="2000" dirty="0"/>
              <a:t>Turn </a:t>
            </a:r>
            <a:r>
              <a:rPr lang="nl-NL" sz="2000" dirty="0" err="1"/>
              <a:t>the</a:t>
            </a:r>
            <a:r>
              <a:rPr lang="nl-NL" sz="2000" dirty="0"/>
              <a:t> input </a:t>
            </a:r>
            <a:r>
              <a:rPr lang="nl-NL" sz="2000" dirty="0" err="1"/>
              <a:t>into</a:t>
            </a:r>
            <a:r>
              <a:rPr lang="nl-NL" sz="2000" dirty="0"/>
              <a:t> a </a:t>
            </a:r>
            <a:r>
              <a:rPr lang="nl-NL" sz="2000" dirty="0" err="1"/>
              <a:t>number</a:t>
            </a:r>
            <a:r>
              <a:rPr lang="nl-NL" sz="2000" dirty="0"/>
              <a:t> </a:t>
            </a:r>
            <a:r>
              <a:rPr lang="nl-NL" sz="2000" dirty="0" err="1"/>
              <a:t>with</a:t>
            </a:r>
            <a:r>
              <a:rPr lang="nl-NL" sz="2000" dirty="0"/>
              <a:t> int()</a:t>
            </a:r>
          </a:p>
          <a:p>
            <a:r>
              <a:rPr lang="nl-NL" sz="2000" dirty="0"/>
              <a:t>Catch </a:t>
            </a:r>
            <a:r>
              <a:rPr lang="nl-NL" sz="2000" dirty="0" err="1"/>
              <a:t>the</a:t>
            </a:r>
            <a:r>
              <a:rPr lang="nl-NL" sz="2000" dirty="0"/>
              <a:t> error </a:t>
            </a:r>
            <a:r>
              <a:rPr lang="nl-NL" sz="2000" dirty="0" err="1"/>
              <a:t>if</a:t>
            </a:r>
            <a:r>
              <a:rPr lang="nl-NL" sz="2000" dirty="0"/>
              <a:t> </a:t>
            </a:r>
            <a:r>
              <a:rPr lang="nl-NL" sz="2000" dirty="0" err="1"/>
              <a:t>the</a:t>
            </a:r>
            <a:r>
              <a:rPr lang="nl-NL" sz="2000" dirty="0"/>
              <a:t> input </a:t>
            </a:r>
            <a:r>
              <a:rPr lang="nl-NL" sz="2000" dirty="0" err="1"/>
              <a:t>cannot</a:t>
            </a:r>
            <a:r>
              <a:rPr lang="nl-NL" sz="2000" dirty="0"/>
              <a:t> </a:t>
            </a:r>
            <a:r>
              <a:rPr lang="nl-NL" sz="2000" dirty="0" err="1"/>
              <a:t>be</a:t>
            </a:r>
            <a:r>
              <a:rPr lang="nl-NL" sz="2000" dirty="0"/>
              <a:t> </a:t>
            </a:r>
            <a:r>
              <a:rPr lang="nl-NL" sz="2000" dirty="0" err="1"/>
              <a:t>converted</a:t>
            </a:r>
            <a:r>
              <a:rPr lang="nl-NL" sz="2000" dirty="0"/>
              <a:t> </a:t>
            </a:r>
            <a:r>
              <a:rPr lang="nl-NL" sz="2000" dirty="0" err="1"/>
              <a:t>to</a:t>
            </a:r>
            <a:r>
              <a:rPr lang="nl-NL" sz="2000" dirty="0"/>
              <a:t> a </a:t>
            </a:r>
            <a:r>
              <a:rPr lang="nl-NL" sz="2000" dirty="0" err="1"/>
              <a:t>number</a:t>
            </a:r>
            <a:r>
              <a:rPr lang="nl-NL" sz="2000" dirty="0"/>
              <a:t> </a:t>
            </a:r>
            <a:r>
              <a:rPr lang="nl-NL" sz="2000" dirty="0" err="1"/>
              <a:t>and</a:t>
            </a:r>
            <a:r>
              <a:rPr lang="nl-NL" sz="2000" dirty="0"/>
              <a:t> </a:t>
            </a:r>
            <a:r>
              <a:rPr lang="nl-NL" sz="2000" dirty="0" err="1"/>
              <a:t>give</a:t>
            </a:r>
            <a:r>
              <a:rPr lang="nl-NL" sz="2000" dirty="0"/>
              <a:t> a </a:t>
            </a:r>
            <a:r>
              <a:rPr lang="nl-NL" sz="2000" dirty="0" err="1"/>
              <a:t>message</a:t>
            </a:r>
            <a:r>
              <a:rPr lang="nl-NL" sz="2000" dirty="0"/>
              <a:t>.</a:t>
            </a:r>
          </a:p>
          <a:p>
            <a:r>
              <a:rPr lang="nl-NL" sz="2000" dirty="0"/>
              <a:t>Check </a:t>
            </a:r>
            <a:r>
              <a:rPr lang="nl-NL" sz="2000" dirty="0" err="1"/>
              <a:t>if</a:t>
            </a:r>
            <a:r>
              <a:rPr lang="nl-NL" sz="2000" dirty="0"/>
              <a:t> </a:t>
            </a:r>
            <a:r>
              <a:rPr lang="nl-NL" sz="2000" dirty="0" err="1"/>
              <a:t>the</a:t>
            </a:r>
            <a:r>
              <a:rPr lang="nl-NL" sz="2000" dirty="0"/>
              <a:t> </a:t>
            </a:r>
            <a:r>
              <a:rPr lang="nl-NL" sz="2000" dirty="0" err="1"/>
              <a:t>number</a:t>
            </a:r>
            <a:r>
              <a:rPr lang="nl-NL" sz="2000" dirty="0"/>
              <a:t> is </a:t>
            </a:r>
            <a:r>
              <a:rPr lang="nl-NL" sz="2000" dirty="0" err="1"/>
              <a:t>between</a:t>
            </a:r>
            <a:r>
              <a:rPr lang="nl-NL" sz="2000" dirty="0"/>
              <a:t> </a:t>
            </a:r>
            <a:r>
              <a:rPr lang="nl-NL" sz="2000" dirty="0" err="1"/>
              <a:t>the</a:t>
            </a:r>
            <a:r>
              <a:rPr lang="nl-NL" sz="2000" dirty="0"/>
              <a:t> </a:t>
            </a:r>
            <a:r>
              <a:rPr lang="nl-NL" sz="2000" dirty="0" err="1"/>
              <a:t>given</a:t>
            </a:r>
            <a:r>
              <a:rPr lang="nl-NL" sz="2000" dirty="0"/>
              <a:t> </a:t>
            </a:r>
            <a:r>
              <a:rPr lang="nl-NL" sz="2000" dirty="0" err="1"/>
              <a:t>bounds</a:t>
            </a:r>
            <a:r>
              <a:rPr lang="nl-NL" sz="2000" dirty="0"/>
              <a:t>. </a:t>
            </a:r>
            <a:r>
              <a:rPr lang="nl-NL" sz="2000" dirty="0" err="1"/>
              <a:t>If</a:t>
            </a:r>
            <a:r>
              <a:rPr lang="nl-NL" sz="2000" dirty="0"/>
              <a:t> </a:t>
            </a:r>
            <a:r>
              <a:rPr lang="nl-NL" sz="2000" dirty="0" err="1"/>
              <a:t>not</a:t>
            </a:r>
            <a:r>
              <a:rPr lang="nl-NL" sz="2000" dirty="0"/>
              <a:t> </a:t>
            </a:r>
            <a:r>
              <a:rPr lang="nl-NL" sz="2000" dirty="0" err="1"/>
              <a:t>give</a:t>
            </a:r>
            <a:r>
              <a:rPr lang="nl-NL" sz="2000" dirty="0"/>
              <a:t> a </a:t>
            </a:r>
            <a:r>
              <a:rPr lang="nl-NL" sz="2000" dirty="0" err="1"/>
              <a:t>message</a:t>
            </a:r>
            <a:r>
              <a:rPr lang="nl-NL" sz="2000" dirty="0"/>
              <a:t>.</a:t>
            </a:r>
          </a:p>
          <a:p>
            <a:r>
              <a:rPr lang="nl-NL" sz="2000" dirty="0"/>
              <a:t>Break out of </a:t>
            </a:r>
            <a:r>
              <a:rPr lang="nl-NL" sz="2000" dirty="0" err="1"/>
              <a:t>the</a:t>
            </a:r>
            <a:r>
              <a:rPr lang="nl-NL" sz="2000" dirty="0"/>
              <a:t> loop </a:t>
            </a:r>
            <a:r>
              <a:rPr lang="nl-NL" sz="2000" dirty="0" err="1"/>
              <a:t>if</a:t>
            </a:r>
            <a:r>
              <a:rPr lang="nl-NL" sz="2000" dirty="0"/>
              <a:t> a correct </a:t>
            </a:r>
            <a:r>
              <a:rPr lang="nl-NL" sz="2000" dirty="0" err="1"/>
              <a:t>number</a:t>
            </a:r>
            <a:r>
              <a:rPr lang="nl-NL" sz="2000" dirty="0"/>
              <a:t> was </a:t>
            </a:r>
            <a:r>
              <a:rPr lang="nl-NL" sz="2000" dirty="0" err="1"/>
              <a:t>entered</a:t>
            </a:r>
            <a:r>
              <a:rPr lang="nl-NL" sz="2000" dirty="0"/>
              <a:t>.</a:t>
            </a:r>
          </a:p>
          <a:p>
            <a:r>
              <a:rPr lang="nl-NL" sz="2000" dirty="0"/>
              <a:t>Return </a:t>
            </a:r>
            <a:r>
              <a:rPr lang="nl-NL" sz="2000" dirty="0" err="1"/>
              <a:t>the</a:t>
            </a:r>
            <a:r>
              <a:rPr lang="nl-NL" sz="2000" dirty="0"/>
              <a:t> </a:t>
            </a:r>
            <a:r>
              <a:rPr lang="nl-NL" sz="2000" dirty="0" err="1"/>
              <a:t>number</a:t>
            </a:r>
            <a:endParaRPr lang="nl-NL" sz="2000" dirty="0"/>
          </a:p>
          <a:p>
            <a:r>
              <a:rPr lang="nl-NL" sz="2000" dirty="0"/>
              <a:t>Test </a:t>
            </a:r>
            <a:r>
              <a:rPr lang="nl-NL" sz="2000" dirty="0" err="1"/>
              <a:t>the</a:t>
            </a:r>
            <a:r>
              <a:rPr lang="nl-NL" sz="2000" dirty="0"/>
              <a:t> </a:t>
            </a:r>
            <a:r>
              <a:rPr lang="nl-NL" sz="2000" dirty="0" err="1"/>
              <a:t>function</a:t>
            </a:r>
            <a:endParaRPr lang="nl-NL" sz="2000" dirty="0"/>
          </a:p>
        </p:txBody>
      </p:sp>
      <p:sp>
        <p:nvSpPr>
          <p:cNvPr id="4" name="Tekstvak 3">
            <a:extLst>
              <a:ext uri="{FF2B5EF4-FFF2-40B4-BE49-F238E27FC236}">
                <a16:creationId xmlns:a16="http://schemas.microsoft.com/office/drawing/2014/main" id="{56B72752-D034-114D-8F26-4382DB375EBF}"/>
              </a:ext>
            </a:extLst>
          </p:cNvPr>
          <p:cNvSpPr txBox="1"/>
          <p:nvPr/>
        </p:nvSpPr>
        <p:spPr>
          <a:xfrm>
            <a:off x="1953532" y="386318"/>
            <a:ext cx="2448272" cy="369332"/>
          </a:xfrm>
          <a:prstGeom prst="rect">
            <a:avLst/>
          </a:prstGeom>
          <a:noFill/>
        </p:spPr>
        <p:txBody>
          <a:bodyPr wrap="square" rtlCol="0">
            <a:spAutoFit/>
          </a:bodyPr>
          <a:lstStyle/>
          <a:p>
            <a:r>
              <a:rPr lang="nl-NL" dirty="0" err="1">
                <a:solidFill>
                  <a:schemeClr val="bg2">
                    <a:lumMod val="50000"/>
                  </a:schemeClr>
                </a:solidFill>
              </a:rPr>
              <a:t>Exercise</a:t>
            </a:r>
            <a:r>
              <a:rPr lang="nl-NL" dirty="0">
                <a:solidFill>
                  <a:schemeClr val="bg2">
                    <a:lumMod val="50000"/>
                  </a:schemeClr>
                </a:solidFill>
              </a:rPr>
              <a:t> </a:t>
            </a:r>
            <a:r>
              <a:rPr lang="nl-NL" dirty="0">
                <a:solidFill>
                  <a:schemeClr val="bg2">
                    <a:lumMod val="50000"/>
                  </a:schemeClr>
                </a:solidFill>
                <a:latin typeface="+mn-lt"/>
              </a:rPr>
              <a:t>1.4</a:t>
            </a:r>
          </a:p>
        </p:txBody>
      </p:sp>
    </p:spTree>
    <p:extLst>
      <p:ext uri="{BB962C8B-B14F-4D97-AF65-F5344CB8AC3E}">
        <p14:creationId xmlns:p14="http://schemas.microsoft.com/office/powerpoint/2010/main" val="8851432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E5022DF-25DE-A848-AE03-C88281BA1AB9}"/>
              </a:ext>
            </a:extLst>
          </p:cNvPr>
          <p:cNvSpPr>
            <a:spLocks noGrp="1"/>
          </p:cNvSpPr>
          <p:nvPr>
            <p:ph type="title"/>
          </p:nvPr>
        </p:nvSpPr>
        <p:spPr/>
        <p:txBody>
          <a:bodyPr/>
          <a:lstStyle/>
          <a:p>
            <a:r>
              <a:rPr lang="nl-NL" dirty="0" err="1"/>
              <a:t>History</a:t>
            </a:r>
            <a:r>
              <a:rPr lang="nl-NL" dirty="0"/>
              <a:t> of way of </a:t>
            </a:r>
            <a:r>
              <a:rPr lang="nl-NL" dirty="0" err="1"/>
              <a:t>programming</a:t>
            </a:r>
            <a:endParaRPr lang="nl-NL" dirty="0"/>
          </a:p>
        </p:txBody>
      </p:sp>
      <p:sp>
        <p:nvSpPr>
          <p:cNvPr id="3" name="Tijdelijke aanduiding voor inhoud 2">
            <a:extLst>
              <a:ext uri="{FF2B5EF4-FFF2-40B4-BE49-F238E27FC236}">
                <a16:creationId xmlns:a16="http://schemas.microsoft.com/office/drawing/2014/main" id="{6FE69E34-D629-7F42-9305-5F4D68DF12EA}"/>
              </a:ext>
            </a:extLst>
          </p:cNvPr>
          <p:cNvSpPr>
            <a:spLocks noGrp="1"/>
          </p:cNvSpPr>
          <p:nvPr>
            <p:ph idx="1"/>
          </p:nvPr>
        </p:nvSpPr>
        <p:spPr/>
        <p:txBody>
          <a:bodyPr/>
          <a:lstStyle/>
          <a:p>
            <a:r>
              <a:rPr lang="nl-NL" dirty="0" err="1"/>
              <a:t>Before</a:t>
            </a:r>
            <a:r>
              <a:rPr lang="nl-NL" dirty="0"/>
              <a:t> 1990, </a:t>
            </a:r>
            <a:r>
              <a:rPr lang="nl-NL" dirty="0" err="1"/>
              <a:t>every</a:t>
            </a:r>
            <a:r>
              <a:rPr lang="nl-NL" dirty="0"/>
              <a:t> </a:t>
            </a:r>
            <a:r>
              <a:rPr lang="nl-NL" dirty="0" err="1"/>
              <a:t>programmer</a:t>
            </a:r>
            <a:r>
              <a:rPr lang="nl-NL" dirty="0"/>
              <a:t> was </a:t>
            </a:r>
            <a:r>
              <a:rPr lang="nl-NL" dirty="0" err="1"/>
              <a:t>programming</a:t>
            </a:r>
            <a:r>
              <a:rPr lang="nl-NL" dirty="0"/>
              <a:t> </a:t>
            </a:r>
            <a:r>
              <a:rPr lang="nl-NL" dirty="0" err="1"/>
              <a:t>sequentially</a:t>
            </a:r>
            <a:r>
              <a:rPr lang="nl-NL" dirty="0"/>
              <a:t>. </a:t>
            </a:r>
          </a:p>
          <a:p>
            <a:endParaRPr lang="nl-NL" dirty="0"/>
          </a:p>
          <a:p>
            <a:r>
              <a:rPr lang="nl-NL" dirty="0"/>
              <a:t>Later, </a:t>
            </a:r>
            <a:r>
              <a:rPr lang="nl-NL" dirty="0" err="1"/>
              <a:t>programmers</a:t>
            </a:r>
            <a:r>
              <a:rPr lang="nl-NL" dirty="0"/>
              <a:t> </a:t>
            </a:r>
            <a:r>
              <a:rPr lang="nl-NL" dirty="0" err="1"/>
              <a:t>began</a:t>
            </a:r>
            <a:r>
              <a:rPr lang="nl-NL" dirty="0"/>
              <a:t> </a:t>
            </a:r>
            <a:r>
              <a:rPr lang="nl-NL" dirty="0" err="1"/>
              <a:t>programming</a:t>
            </a:r>
            <a:r>
              <a:rPr lang="nl-NL" dirty="0"/>
              <a:t> </a:t>
            </a:r>
            <a:r>
              <a:rPr lang="nl-NL" dirty="0" err="1"/>
              <a:t>with</a:t>
            </a:r>
            <a:r>
              <a:rPr lang="nl-NL" dirty="0"/>
              <a:t> </a:t>
            </a:r>
            <a:r>
              <a:rPr lang="nl-NL" dirty="0" err="1"/>
              <a:t>functions</a:t>
            </a:r>
            <a:r>
              <a:rPr lang="nl-NL" dirty="0"/>
              <a:t> </a:t>
            </a:r>
            <a:r>
              <a:rPr lang="nl-NL" dirty="0" err="1"/>
              <a:t>and</a:t>
            </a:r>
            <a:r>
              <a:rPr lang="nl-NL" dirty="0"/>
              <a:t> procedures.</a:t>
            </a:r>
          </a:p>
          <a:p>
            <a:endParaRPr lang="nl-NL" dirty="0"/>
          </a:p>
          <a:p>
            <a:r>
              <a:rPr lang="nl-NL" dirty="0"/>
              <a:t>In </a:t>
            </a:r>
            <a:r>
              <a:rPr lang="nl-NL" dirty="0" err="1"/>
              <a:t>the</a:t>
            </a:r>
            <a:r>
              <a:rPr lang="nl-NL" dirty="0"/>
              <a:t> 1990s, a </a:t>
            </a:r>
            <a:r>
              <a:rPr lang="nl-NL" dirty="0" err="1"/>
              <a:t>programming</a:t>
            </a:r>
            <a:r>
              <a:rPr lang="nl-NL" dirty="0"/>
              <a:t> standard </a:t>
            </a:r>
            <a:r>
              <a:rPr lang="nl-NL" dirty="0" err="1"/>
              <a:t>came</a:t>
            </a:r>
            <a:r>
              <a:rPr lang="nl-NL" dirty="0"/>
              <a:t>, </a:t>
            </a:r>
            <a:r>
              <a:rPr lang="nl-NL" dirty="0" err="1"/>
              <a:t>called</a:t>
            </a:r>
            <a:r>
              <a:rPr lang="nl-NL" dirty="0"/>
              <a:t>: </a:t>
            </a:r>
            <a:br>
              <a:rPr lang="nl-NL" dirty="0"/>
            </a:br>
            <a:br>
              <a:rPr lang="nl-NL" dirty="0"/>
            </a:br>
            <a:r>
              <a:rPr lang="nl-NL" b="1" dirty="0"/>
              <a:t>Object </a:t>
            </a:r>
            <a:r>
              <a:rPr lang="nl-NL" b="1" dirty="0" err="1"/>
              <a:t>Oriendted</a:t>
            </a:r>
            <a:r>
              <a:rPr lang="nl-NL" b="1" dirty="0"/>
              <a:t> Programming</a:t>
            </a:r>
          </a:p>
          <a:p>
            <a:endParaRPr lang="nl-NL" b="1" dirty="0"/>
          </a:p>
          <a:p>
            <a:r>
              <a:rPr lang="nl-NL" dirty="0" err="1"/>
              <a:t>Nowadays</a:t>
            </a:r>
            <a:r>
              <a:rPr lang="nl-NL" dirty="0"/>
              <a:t>, </a:t>
            </a:r>
            <a:r>
              <a:rPr lang="nl-NL" dirty="0" err="1"/>
              <a:t>this</a:t>
            </a:r>
            <a:r>
              <a:rPr lang="nl-NL" dirty="0"/>
              <a:t> has </a:t>
            </a:r>
            <a:r>
              <a:rPr lang="nl-NL" dirty="0" err="1"/>
              <a:t>become</a:t>
            </a:r>
            <a:r>
              <a:rPr lang="nl-NL" dirty="0"/>
              <a:t> </a:t>
            </a:r>
            <a:r>
              <a:rPr lang="nl-NL" dirty="0" err="1"/>
              <a:t>the</a:t>
            </a:r>
            <a:r>
              <a:rPr lang="nl-NL" dirty="0"/>
              <a:t> standard in </a:t>
            </a:r>
            <a:r>
              <a:rPr lang="nl-NL" dirty="0" err="1"/>
              <a:t>all</a:t>
            </a:r>
            <a:r>
              <a:rPr lang="nl-NL" dirty="0"/>
              <a:t> </a:t>
            </a:r>
            <a:r>
              <a:rPr lang="nl-NL" dirty="0" err="1"/>
              <a:t>programming</a:t>
            </a:r>
            <a:r>
              <a:rPr lang="nl-NL" dirty="0"/>
              <a:t> </a:t>
            </a:r>
            <a:r>
              <a:rPr lang="nl-NL" dirty="0" err="1"/>
              <a:t>languages</a:t>
            </a:r>
            <a:r>
              <a:rPr lang="nl-NL" dirty="0"/>
              <a:t>. </a:t>
            </a:r>
            <a:br>
              <a:rPr lang="nl-NL" dirty="0"/>
            </a:br>
            <a:r>
              <a:rPr lang="nl-NL" dirty="0" err="1"/>
              <a:t>Also</a:t>
            </a:r>
            <a:r>
              <a:rPr lang="nl-NL" dirty="0"/>
              <a:t> in Python!</a:t>
            </a:r>
          </a:p>
        </p:txBody>
      </p:sp>
    </p:spTree>
    <p:extLst>
      <p:ext uri="{BB962C8B-B14F-4D97-AF65-F5344CB8AC3E}">
        <p14:creationId xmlns:p14="http://schemas.microsoft.com/office/powerpoint/2010/main" val="41879648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E5022DF-25DE-A848-AE03-C88281BA1AB9}"/>
              </a:ext>
            </a:extLst>
          </p:cNvPr>
          <p:cNvSpPr>
            <a:spLocks noGrp="1"/>
          </p:cNvSpPr>
          <p:nvPr>
            <p:ph type="title"/>
          </p:nvPr>
        </p:nvSpPr>
        <p:spPr/>
        <p:txBody>
          <a:bodyPr/>
          <a:lstStyle/>
          <a:p>
            <a:r>
              <a:rPr lang="nl-NL" dirty="0"/>
              <a:t>Classes </a:t>
            </a:r>
            <a:r>
              <a:rPr lang="nl-NL" dirty="0" err="1"/>
              <a:t>vs</a:t>
            </a:r>
            <a:r>
              <a:rPr lang="nl-NL" dirty="0"/>
              <a:t> Object</a:t>
            </a:r>
          </a:p>
        </p:txBody>
      </p:sp>
      <p:sp>
        <p:nvSpPr>
          <p:cNvPr id="3" name="Tijdelijke aanduiding voor inhoud 2">
            <a:extLst>
              <a:ext uri="{FF2B5EF4-FFF2-40B4-BE49-F238E27FC236}">
                <a16:creationId xmlns:a16="http://schemas.microsoft.com/office/drawing/2014/main" id="{6FE69E34-D629-7F42-9305-5F4D68DF12EA}"/>
              </a:ext>
            </a:extLst>
          </p:cNvPr>
          <p:cNvSpPr>
            <a:spLocks noGrp="1"/>
          </p:cNvSpPr>
          <p:nvPr>
            <p:ph idx="1"/>
          </p:nvPr>
        </p:nvSpPr>
        <p:spPr/>
        <p:txBody>
          <a:bodyPr/>
          <a:lstStyle/>
          <a:p>
            <a:r>
              <a:rPr lang="nl-NL" dirty="0"/>
              <a:t>Question </a:t>
            </a:r>
            <a:r>
              <a:rPr lang="nl-NL" dirty="0" err="1"/>
              <a:t>to</a:t>
            </a:r>
            <a:r>
              <a:rPr lang="nl-NL" dirty="0"/>
              <a:t> </a:t>
            </a:r>
            <a:r>
              <a:rPr lang="nl-NL" dirty="0" err="1"/>
              <a:t>you</a:t>
            </a:r>
            <a:r>
              <a:rPr lang="nl-NL" dirty="0"/>
              <a:t>:</a:t>
            </a:r>
          </a:p>
          <a:p>
            <a:endParaRPr lang="nl-NL" dirty="0"/>
          </a:p>
          <a:p>
            <a:r>
              <a:rPr lang="nl-NL" dirty="0" err="1"/>
              <a:t>What</a:t>
            </a:r>
            <a:r>
              <a:rPr lang="nl-NL" dirty="0"/>
              <a:t> is a class?</a:t>
            </a:r>
          </a:p>
          <a:p>
            <a:endParaRPr lang="nl-NL" dirty="0"/>
          </a:p>
          <a:p>
            <a:r>
              <a:rPr lang="nl-NL" dirty="0" err="1"/>
              <a:t>What</a:t>
            </a:r>
            <a:r>
              <a:rPr lang="nl-NL" dirty="0"/>
              <a:t> is </a:t>
            </a:r>
            <a:r>
              <a:rPr lang="nl-NL" dirty="0" err="1"/>
              <a:t>an</a:t>
            </a:r>
            <a:r>
              <a:rPr lang="nl-NL" dirty="0"/>
              <a:t> object?</a:t>
            </a:r>
          </a:p>
        </p:txBody>
      </p:sp>
    </p:spTree>
    <p:extLst>
      <p:ext uri="{BB962C8B-B14F-4D97-AF65-F5344CB8AC3E}">
        <p14:creationId xmlns:p14="http://schemas.microsoft.com/office/powerpoint/2010/main" val="31898340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EFAEB91-E1C5-3E4C-8D70-0F867CD6202D}"/>
              </a:ext>
            </a:extLst>
          </p:cNvPr>
          <p:cNvSpPr>
            <a:spLocks noGrp="1"/>
          </p:cNvSpPr>
          <p:nvPr>
            <p:ph type="title"/>
          </p:nvPr>
        </p:nvSpPr>
        <p:spPr/>
        <p:txBody>
          <a:bodyPr/>
          <a:lstStyle/>
          <a:p>
            <a:r>
              <a:rPr lang="nl-NL" dirty="0" err="1">
                <a:solidFill>
                  <a:srgbClr val="FF0000"/>
                </a:solidFill>
              </a:rPr>
              <a:t>Warning</a:t>
            </a:r>
            <a:r>
              <a:rPr lang="nl-NL" dirty="0">
                <a:solidFill>
                  <a:srgbClr val="FF0000"/>
                </a:solidFill>
              </a:rPr>
              <a:t>!</a:t>
            </a:r>
          </a:p>
        </p:txBody>
      </p:sp>
      <p:sp>
        <p:nvSpPr>
          <p:cNvPr id="3" name="Tijdelijke aanduiding voor inhoud 2">
            <a:extLst>
              <a:ext uri="{FF2B5EF4-FFF2-40B4-BE49-F238E27FC236}">
                <a16:creationId xmlns:a16="http://schemas.microsoft.com/office/drawing/2014/main" id="{3FE90742-6EF2-3644-8870-24D3A6F6E2CE}"/>
              </a:ext>
            </a:extLst>
          </p:cNvPr>
          <p:cNvSpPr>
            <a:spLocks noGrp="1"/>
          </p:cNvSpPr>
          <p:nvPr>
            <p:ph idx="1"/>
          </p:nvPr>
        </p:nvSpPr>
        <p:spPr/>
        <p:txBody>
          <a:bodyPr/>
          <a:lstStyle/>
          <a:p>
            <a:endParaRPr lang="nl-NL" sz="1800" dirty="0"/>
          </a:p>
          <a:p>
            <a:endParaRPr lang="nl-NL" sz="1800" dirty="0"/>
          </a:p>
          <a:p>
            <a:endParaRPr lang="nl-NL" sz="1800" dirty="0"/>
          </a:p>
          <a:p>
            <a:endParaRPr lang="nl-NL" sz="1800" dirty="0"/>
          </a:p>
          <a:p>
            <a:r>
              <a:rPr lang="nl-NL" sz="1800" b="1" dirty="0">
                <a:solidFill>
                  <a:srgbClr val="FF0000"/>
                </a:solidFill>
              </a:rPr>
              <a:t>For Python Advanced, </a:t>
            </a:r>
            <a:r>
              <a:rPr lang="nl-NL" sz="1800" b="1" dirty="0" err="1">
                <a:solidFill>
                  <a:srgbClr val="FF0000"/>
                </a:solidFill>
              </a:rPr>
              <a:t>it</a:t>
            </a:r>
            <a:r>
              <a:rPr lang="nl-NL" sz="1800" b="1" dirty="0">
                <a:solidFill>
                  <a:srgbClr val="FF0000"/>
                </a:solidFill>
              </a:rPr>
              <a:t> is </a:t>
            </a:r>
            <a:r>
              <a:rPr lang="nl-NL" sz="1800" b="1" dirty="0" err="1">
                <a:solidFill>
                  <a:srgbClr val="FF0000"/>
                </a:solidFill>
              </a:rPr>
              <a:t>mandatory</a:t>
            </a:r>
            <a:r>
              <a:rPr lang="nl-NL" sz="1800" b="1" dirty="0">
                <a:solidFill>
                  <a:srgbClr val="FF0000"/>
                </a:solidFill>
              </a:rPr>
              <a:t> </a:t>
            </a:r>
            <a:r>
              <a:rPr lang="nl-NL" sz="1800" b="1" dirty="0" err="1">
                <a:solidFill>
                  <a:srgbClr val="FF0000"/>
                </a:solidFill>
              </a:rPr>
              <a:t>to</a:t>
            </a:r>
            <a:r>
              <a:rPr lang="nl-NL" sz="1800" b="1" dirty="0">
                <a:solidFill>
                  <a:srgbClr val="FF0000"/>
                </a:solidFill>
              </a:rPr>
              <a:t> have </a:t>
            </a:r>
            <a:r>
              <a:rPr lang="nl-NL" sz="1800" b="1" dirty="0" err="1">
                <a:solidFill>
                  <a:srgbClr val="FF0000"/>
                </a:solidFill>
              </a:rPr>
              <a:t>followed</a:t>
            </a:r>
            <a:r>
              <a:rPr lang="nl-NL" sz="1800" b="1" dirty="0">
                <a:solidFill>
                  <a:srgbClr val="FF0000"/>
                </a:solidFill>
              </a:rPr>
              <a:t> </a:t>
            </a:r>
            <a:r>
              <a:rPr lang="nl-NL" sz="1800" b="1" dirty="0" err="1">
                <a:solidFill>
                  <a:srgbClr val="FF0000"/>
                </a:solidFill>
              </a:rPr>
              <a:t>the</a:t>
            </a:r>
            <a:r>
              <a:rPr lang="nl-NL" sz="1800" b="1" dirty="0">
                <a:solidFill>
                  <a:srgbClr val="FF0000"/>
                </a:solidFill>
              </a:rPr>
              <a:t> course Python Fundamentals.</a:t>
            </a:r>
          </a:p>
          <a:p>
            <a:endParaRPr lang="nl-NL" sz="1800" b="1" dirty="0">
              <a:solidFill>
                <a:srgbClr val="FF0000"/>
              </a:solidFill>
            </a:endParaRPr>
          </a:p>
          <a:p>
            <a:endParaRPr lang="nl-NL" sz="1800" b="1" dirty="0">
              <a:solidFill>
                <a:srgbClr val="FF0000"/>
              </a:solidFill>
            </a:endParaRPr>
          </a:p>
          <a:p>
            <a:r>
              <a:rPr lang="nl-NL" sz="1800" b="1" dirty="0">
                <a:solidFill>
                  <a:srgbClr val="FF0000"/>
                </a:solidFill>
              </a:rPr>
              <a:t>Python Fundamentals is </a:t>
            </a:r>
            <a:r>
              <a:rPr lang="nl-NL" sz="1800" b="1" dirty="0" err="1">
                <a:solidFill>
                  <a:srgbClr val="FF0000"/>
                </a:solidFill>
              </a:rPr>
              <a:t>an</a:t>
            </a:r>
            <a:r>
              <a:rPr lang="nl-NL" sz="1800" b="1" dirty="0">
                <a:solidFill>
                  <a:srgbClr val="FF0000"/>
                </a:solidFill>
              </a:rPr>
              <a:t> entry </a:t>
            </a:r>
            <a:r>
              <a:rPr lang="nl-NL" sz="1800" b="1" dirty="0" err="1">
                <a:solidFill>
                  <a:srgbClr val="FF0000"/>
                </a:solidFill>
              </a:rPr>
              <a:t>requirement</a:t>
            </a:r>
            <a:r>
              <a:rPr lang="nl-NL" sz="1800" b="1" dirty="0">
                <a:solidFill>
                  <a:srgbClr val="FF0000"/>
                </a:solidFill>
              </a:rPr>
              <a:t> for Python Advanced. </a:t>
            </a:r>
          </a:p>
        </p:txBody>
      </p:sp>
    </p:spTree>
    <p:extLst>
      <p:ext uri="{BB962C8B-B14F-4D97-AF65-F5344CB8AC3E}">
        <p14:creationId xmlns:p14="http://schemas.microsoft.com/office/powerpoint/2010/main" val="10581463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E5022DF-25DE-A848-AE03-C88281BA1AB9}"/>
              </a:ext>
            </a:extLst>
          </p:cNvPr>
          <p:cNvSpPr>
            <a:spLocks noGrp="1"/>
          </p:cNvSpPr>
          <p:nvPr>
            <p:ph type="title"/>
          </p:nvPr>
        </p:nvSpPr>
        <p:spPr/>
        <p:txBody>
          <a:bodyPr/>
          <a:lstStyle/>
          <a:p>
            <a:r>
              <a:rPr lang="nl-NL" dirty="0"/>
              <a:t>Classes </a:t>
            </a:r>
            <a:r>
              <a:rPr lang="nl-NL" dirty="0" err="1"/>
              <a:t>vs</a:t>
            </a:r>
            <a:r>
              <a:rPr lang="nl-NL" dirty="0"/>
              <a:t> </a:t>
            </a:r>
            <a:r>
              <a:rPr lang="nl-NL" dirty="0" err="1"/>
              <a:t>Objects</a:t>
            </a:r>
            <a:endParaRPr lang="nl-NL" dirty="0"/>
          </a:p>
        </p:txBody>
      </p:sp>
      <p:sp>
        <p:nvSpPr>
          <p:cNvPr id="3" name="Tijdelijke aanduiding voor inhoud 2">
            <a:extLst>
              <a:ext uri="{FF2B5EF4-FFF2-40B4-BE49-F238E27FC236}">
                <a16:creationId xmlns:a16="http://schemas.microsoft.com/office/drawing/2014/main" id="{6FE69E34-D629-7F42-9305-5F4D68DF12EA}"/>
              </a:ext>
            </a:extLst>
          </p:cNvPr>
          <p:cNvSpPr>
            <a:spLocks noGrp="1"/>
          </p:cNvSpPr>
          <p:nvPr>
            <p:ph idx="1"/>
          </p:nvPr>
        </p:nvSpPr>
        <p:spPr/>
        <p:txBody>
          <a:bodyPr/>
          <a:lstStyle/>
          <a:p>
            <a:r>
              <a:rPr lang="nl-NL" dirty="0" err="1"/>
              <a:t>Entities</a:t>
            </a:r>
            <a:r>
              <a:rPr lang="nl-NL" dirty="0"/>
              <a:t> </a:t>
            </a:r>
            <a:r>
              <a:rPr lang="nl-NL" dirty="0" err="1"/>
              <a:t>from</a:t>
            </a:r>
            <a:r>
              <a:rPr lang="nl-NL" dirty="0"/>
              <a:t> </a:t>
            </a:r>
            <a:r>
              <a:rPr lang="nl-NL" dirty="0" err="1"/>
              <a:t>the</a:t>
            </a:r>
            <a:r>
              <a:rPr lang="nl-NL" dirty="0"/>
              <a:t> real </a:t>
            </a:r>
            <a:r>
              <a:rPr lang="nl-NL" dirty="0" err="1"/>
              <a:t>world</a:t>
            </a:r>
            <a:r>
              <a:rPr lang="nl-NL" dirty="0"/>
              <a:t> are </a:t>
            </a:r>
            <a:r>
              <a:rPr lang="nl-NL" dirty="0" err="1"/>
              <a:t>supposed</a:t>
            </a:r>
            <a:r>
              <a:rPr lang="nl-NL" dirty="0"/>
              <a:t> </a:t>
            </a:r>
            <a:r>
              <a:rPr lang="nl-NL" dirty="0" err="1"/>
              <a:t>to</a:t>
            </a:r>
            <a:r>
              <a:rPr lang="nl-NL" dirty="0"/>
              <a:t> </a:t>
            </a:r>
            <a:r>
              <a:rPr lang="nl-NL" dirty="0" err="1"/>
              <a:t>be</a:t>
            </a:r>
            <a:r>
              <a:rPr lang="nl-NL" dirty="0"/>
              <a:t> made in software.</a:t>
            </a:r>
          </a:p>
          <a:p>
            <a:endParaRPr lang="nl-NL" dirty="0"/>
          </a:p>
          <a:p>
            <a:r>
              <a:rPr lang="nl-NL" dirty="0"/>
              <a:t>Goal: Make domain classes for </a:t>
            </a:r>
            <a:r>
              <a:rPr lang="nl-NL" dirty="0" err="1"/>
              <a:t>the</a:t>
            </a:r>
            <a:r>
              <a:rPr lang="nl-NL" dirty="0"/>
              <a:t> Python </a:t>
            </a:r>
            <a:r>
              <a:rPr lang="nl-NL" dirty="0" err="1"/>
              <a:t>application</a:t>
            </a:r>
            <a:endParaRPr lang="nl-NL" dirty="0"/>
          </a:p>
          <a:p>
            <a:endParaRPr lang="nl-NL" dirty="0"/>
          </a:p>
          <a:p>
            <a:r>
              <a:rPr lang="nl-NL" dirty="0" err="1"/>
              <a:t>With</a:t>
            </a:r>
            <a:r>
              <a:rPr lang="nl-NL" dirty="0"/>
              <a:t> </a:t>
            </a:r>
            <a:r>
              <a:rPr lang="nl-NL" dirty="0" err="1"/>
              <a:t>the</a:t>
            </a:r>
            <a:r>
              <a:rPr lang="nl-NL" dirty="0"/>
              <a:t> help of a domain class, </a:t>
            </a:r>
            <a:r>
              <a:rPr lang="nl-NL" dirty="0" err="1"/>
              <a:t>you</a:t>
            </a:r>
            <a:r>
              <a:rPr lang="nl-NL" dirty="0"/>
              <a:t> </a:t>
            </a:r>
            <a:r>
              <a:rPr lang="nl-NL" dirty="0" err="1"/>
              <a:t>can</a:t>
            </a:r>
            <a:r>
              <a:rPr lang="nl-NL" dirty="0"/>
              <a:t> make domain </a:t>
            </a:r>
            <a:r>
              <a:rPr lang="nl-NL" dirty="0" err="1"/>
              <a:t>objects</a:t>
            </a:r>
            <a:r>
              <a:rPr lang="nl-NL" dirty="0"/>
              <a:t>.</a:t>
            </a:r>
          </a:p>
          <a:p>
            <a:endParaRPr lang="nl-NL" dirty="0"/>
          </a:p>
          <a:p>
            <a:pPr marL="0" indent="0">
              <a:buNone/>
            </a:pPr>
            <a:endParaRPr lang="nl-NL" dirty="0"/>
          </a:p>
          <a:p>
            <a:pPr lvl="1"/>
            <a:endParaRPr lang="nl-NL" dirty="0"/>
          </a:p>
        </p:txBody>
      </p:sp>
    </p:spTree>
    <p:extLst>
      <p:ext uri="{BB962C8B-B14F-4D97-AF65-F5344CB8AC3E}">
        <p14:creationId xmlns:p14="http://schemas.microsoft.com/office/powerpoint/2010/main" val="11159906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E5022DF-25DE-A848-AE03-C88281BA1AB9}"/>
              </a:ext>
            </a:extLst>
          </p:cNvPr>
          <p:cNvSpPr>
            <a:spLocks noGrp="1"/>
          </p:cNvSpPr>
          <p:nvPr>
            <p:ph type="title"/>
          </p:nvPr>
        </p:nvSpPr>
        <p:spPr/>
        <p:txBody>
          <a:bodyPr/>
          <a:lstStyle/>
          <a:p>
            <a:r>
              <a:rPr lang="nl-NL" dirty="0"/>
              <a:t>Classes </a:t>
            </a:r>
            <a:r>
              <a:rPr lang="nl-NL" dirty="0" err="1"/>
              <a:t>vs</a:t>
            </a:r>
            <a:r>
              <a:rPr lang="nl-NL" dirty="0"/>
              <a:t> </a:t>
            </a:r>
            <a:r>
              <a:rPr lang="nl-NL" dirty="0" err="1"/>
              <a:t>Objects</a:t>
            </a:r>
            <a:endParaRPr lang="nl-NL" dirty="0"/>
          </a:p>
        </p:txBody>
      </p:sp>
      <p:sp>
        <p:nvSpPr>
          <p:cNvPr id="3" name="Tijdelijke aanduiding voor inhoud 2">
            <a:extLst>
              <a:ext uri="{FF2B5EF4-FFF2-40B4-BE49-F238E27FC236}">
                <a16:creationId xmlns:a16="http://schemas.microsoft.com/office/drawing/2014/main" id="{6FE69E34-D629-7F42-9305-5F4D68DF12EA}"/>
              </a:ext>
            </a:extLst>
          </p:cNvPr>
          <p:cNvSpPr>
            <a:spLocks noGrp="1"/>
          </p:cNvSpPr>
          <p:nvPr>
            <p:ph idx="1"/>
          </p:nvPr>
        </p:nvSpPr>
        <p:spPr/>
        <p:txBody>
          <a:bodyPr/>
          <a:lstStyle/>
          <a:p>
            <a:r>
              <a:rPr lang="nl-NL" dirty="0"/>
              <a:t>A class </a:t>
            </a:r>
            <a:r>
              <a:rPr lang="nl-NL" dirty="0" err="1"/>
              <a:t>can</a:t>
            </a:r>
            <a:r>
              <a:rPr lang="nl-NL" dirty="0"/>
              <a:t> </a:t>
            </a:r>
            <a:r>
              <a:rPr lang="nl-NL" dirty="0" err="1"/>
              <a:t>be</a:t>
            </a:r>
            <a:r>
              <a:rPr lang="nl-NL" dirty="0"/>
              <a:t> </a:t>
            </a:r>
            <a:r>
              <a:rPr lang="nl-NL" dirty="0" err="1"/>
              <a:t>compared</a:t>
            </a:r>
            <a:r>
              <a:rPr lang="nl-NL" dirty="0"/>
              <a:t> </a:t>
            </a:r>
            <a:r>
              <a:rPr lang="nl-NL" dirty="0" err="1"/>
              <a:t>to</a:t>
            </a:r>
            <a:r>
              <a:rPr lang="nl-NL" dirty="0"/>
              <a:t> a </a:t>
            </a:r>
            <a:r>
              <a:rPr lang="nl-NL" dirty="0" err="1"/>
              <a:t>plaster</a:t>
            </a:r>
            <a:r>
              <a:rPr lang="nl-NL" dirty="0"/>
              <a:t>.</a:t>
            </a:r>
          </a:p>
          <a:p>
            <a:r>
              <a:rPr lang="nl-NL" dirty="0"/>
              <a:t>An object </a:t>
            </a:r>
            <a:r>
              <a:rPr lang="nl-NL" dirty="0" err="1"/>
              <a:t>be</a:t>
            </a:r>
            <a:r>
              <a:rPr lang="nl-NL" dirty="0"/>
              <a:t> </a:t>
            </a:r>
            <a:r>
              <a:rPr lang="nl-NL" dirty="0" err="1"/>
              <a:t>compared</a:t>
            </a:r>
            <a:r>
              <a:rPr lang="nl-NL" dirty="0"/>
              <a:t> </a:t>
            </a:r>
            <a:r>
              <a:rPr lang="nl-NL" dirty="0" err="1"/>
              <a:t>to</a:t>
            </a:r>
            <a:r>
              <a:rPr lang="nl-NL" dirty="0"/>
              <a:t> a cast. </a:t>
            </a:r>
          </a:p>
          <a:p>
            <a:endParaRPr lang="nl-NL" dirty="0"/>
          </a:p>
          <a:p>
            <a:r>
              <a:rPr lang="nl-NL" dirty="0"/>
              <a:t>Casts </a:t>
            </a:r>
            <a:r>
              <a:rPr lang="nl-NL" dirty="0" err="1"/>
              <a:t>can</a:t>
            </a:r>
            <a:r>
              <a:rPr lang="nl-NL" dirty="0"/>
              <a:t> </a:t>
            </a:r>
            <a:r>
              <a:rPr lang="nl-NL" dirty="0" err="1"/>
              <a:t>be</a:t>
            </a:r>
            <a:r>
              <a:rPr lang="nl-NL" dirty="0"/>
              <a:t> made </a:t>
            </a:r>
            <a:r>
              <a:rPr lang="nl-NL" dirty="0" err="1"/>
              <a:t>with</a:t>
            </a:r>
            <a:r>
              <a:rPr lang="nl-NL" dirty="0"/>
              <a:t> </a:t>
            </a:r>
            <a:r>
              <a:rPr lang="nl-NL" dirty="0" err="1"/>
              <a:t>plasters</a:t>
            </a:r>
            <a:r>
              <a:rPr lang="nl-NL" dirty="0"/>
              <a:t>.</a:t>
            </a:r>
          </a:p>
          <a:p>
            <a:endParaRPr lang="nl-NL" dirty="0"/>
          </a:p>
          <a:p>
            <a:r>
              <a:rPr lang="nl-NL" dirty="0" err="1"/>
              <a:t>Example</a:t>
            </a:r>
            <a:r>
              <a:rPr lang="nl-NL" dirty="0"/>
              <a:t>:</a:t>
            </a:r>
            <a:br>
              <a:rPr lang="nl-NL" dirty="0"/>
            </a:br>
            <a:r>
              <a:rPr lang="nl-NL" dirty="0"/>
              <a:t>A cast of a Hand is made out of </a:t>
            </a:r>
            <a:br>
              <a:rPr lang="nl-NL" dirty="0"/>
            </a:br>
            <a:r>
              <a:rPr lang="nl-NL" dirty="0"/>
              <a:t>a </a:t>
            </a:r>
            <a:r>
              <a:rPr lang="nl-NL" dirty="0" err="1"/>
              <a:t>plaster</a:t>
            </a:r>
            <a:r>
              <a:rPr lang="nl-NL" dirty="0"/>
              <a:t> of </a:t>
            </a:r>
            <a:r>
              <a:rPr lang="nl-NL" dirty="0" err="1"/>
              <a:t>the</a:t>
            </a:r>
            <a:r>
              <a:rPr lang="nl-NL" dirty="0"/>
              <a:t> Hand.</a:t>
            </a:r>
          </a:p>
          <a:p>
            <a:r>
              <a:rPr lang="nl-NL" dirty="0"/>
              <a:t>Cast of a Hand = Object</a:t>
            </a:r>
          </a:p>
          <a:p>
            <a:r>
              <a:rPr lang="nl-NL" dirty="0" err="1"/>
              <a:t>Plaster</a:t>
            </a:r>
            <a:r>
              <a:rPr lang="nl-NL" dirty="0"/>
              <a:t> of </a:t>
            </a:r>
            <a:r>
              <a:rPr lang="nl-NL" dirty="0" err="1"/>
              <a:t>the</a:t>
            </a:r>
            <a:r>
              <a:rPr lang="nl-NL" dirty="0"/>
              <a:t> Hand = Class</a:t>
            </a:r>
          </a:p>
          <a:p>
            <a:endParaRPr lang="nl-NL" dirty="0"/>
          </a:p>
          <a:p>
            <a:r>
              <a:rPr lang="nl-NL" dirty="0" err="1"/>
              <a:t>Each</a:t>
            </a:r>
            <a:r>
              <a:rPr lang="nl-NL" dirty="0"/>
              <a:t> object is different </a:t>
            </a:r>
            <a:r>
              <a:rPr lang="nl-NL" dirty="0" err="1"/>
              <a:t>with</a:t>
            </a:r>
            <a:r>
              <a:rPr lang="nl-NL" dirty="0"/>
              <a:t> </a:t>
            </a:r>
            <a:r>
              <a:rPr lang="nl-NL" dirty="0" err="1"/>
              <a:t>its</a:t>
            </a:r>
            <a:r>
              <a:rPr lang="nl-NL" dirty="0"/>
              <a:t> </a:t>
            </a:r>
            <a:r>
              <a:rPr lang="nl-NL" dirty="0" err="1"/>
              <a:t>own</a:t>
            </a:r>
            <a:br>
              <a:rPr lang="nl-NL" dirty="0"/>
            </a:br>
            <a:r>
              <a:rPr lang="nl-NL" dirty="0" err="1"/>
              <a:t>characteristics</a:t>
            </a:r>
            <a:r>
              <a:rPr lang="nl-NL" dirty="0"/>
              <a:t> (</a:t>
            </a:r>
            <a:r>
              <a:rPr lang="nl-NL" dirty="0" err="1"/>
              <a:t>attributes</a:t>
            </a:r>
            <a:r>
              <a:rPr lang="nl-NL" dirty="0"/>
              <a:t>) </a:t>
            </a:r>
            <a:r>
              <a:rPr lang="nl-NL" dirty="0" err="1"/>
              <a:t>and</a:t>
            </a:r>
            <a:r>
              <a:rPr lang="nl-NL" dirty="0"/>
              <a:t> </a:t>
            </a:r>
            <a:br>
              <a:rPr lang="nl-NL" dirty="0"/>
            </a:br>
            <a:r>
              <a:rPr lang="nl-NL" dirty="0" err="1"/>
              <a:t>behaviour</a:t>
            </a:r>
            <a:r>
              <a:rPr lang="nl-NL" dirty="0"/>
              <a:t> (</a:t>
            </a:r>
            <a:r>
              <a:rPr lang="nl-NL" dirty="0" err="1"/>
              <a:t>mehods</a:t>
            </a:r>
            <a:r>
              <a:rPr lang="nl-NL" dirty="0"/>
              <a:t>).</a:t>
            </a:r>
          </a:p>
          <a:p>
            <a:endParaRPr lang="nl-NL" dirty="0"/>
          </a:p>
          <a:p>
            <a:pPr marL="0" indent="0">
              <a:buNone/>
            </a:pPr>
            <a:endParaRPr lang="nl-NL" dirty="0"/>
          </a:p>
          <a:p>
            <a:pPr lvl="1"/>
            <a:endParaRPr lang="nl-NL" dirty="0"/>
          </a:p>
        </p:txBody>
      </p:sp>
      <p:sp>
        <p:nvSpPr>
          <p:cNvPr id="4" name="Tekstvak 3">
            <a:extLst>
              <a:ext uri="{FF2B5EF4-FFF2-40B4-BE49-F238E27FC236}">
                <a16:creationId xmlns:a16="http://schemas.microsoft.com/office/drawing/2014/main" id="{2C982E4D-9C6E-22E3-6525-ECA62A5E1DEC}"/>
              </a:ext>
            </a:extLst>
          </p:cNvPr>
          <p:cNvSpPr txBox="1"/>
          <p:nvPr/>
        </p:nvSpPr>
        <p:spPr>
          <a:xfrm>
            <a:off x="5832400" y="7236221"/>
            <a:ext cx="4331635" cy="215444"/>
          </a:xfrm>
          <a:prstGeom prst="rect">
            <a:avLst/>
          </a:prstGeom>
          <a:noFill/>
        </p:spPr>
        <p:txBody>
          <a:bodyPr wrap="none" rtlCol="0">
            <a:spAutoFit/>
          </a:bodyPr>
          <a:lstStyle/>
          <a:p>
            <a:pPr algn="l"/>
            <a:r>
              <a:rPr lang="nl-NL" sz="800" i="1" dirty="0">
                <a:solidFill>
                  <a:schemeClr val="tx1"/>
                </a:solidFill>
                <a:latin typeface="+mn-lt"/>
              </a:rPr>
              <a:t>Source picture: </a:t>
            </a:r>
            <a:r>
              <a:rPr lang="nl-NL" sz="800" i="1" dirty="0">
                <a:solidFill>
                  <a:schemeClr val="tx1"/>
                </a:solidFill>
                <a:latin typeface="+mn-lt"/>
                <a:hlinkClick r:id="rId2"/>
              </a:rPr>
              <a:t>https://i.pinimg.com/originals/be/30/c9/be30c9788460cad517028306f4259cb4.jpg</a:t>
            </a:r>
            <a:r>
              <a:rPr lang="nl-NL" sz="800" i="1" dirty="0">
                <a:solidFill>
                  <a:schemeClr val="tx1"/>
                </a:solidFill>
                <a:latin typeface="+mn-lt"/>
              </a:rPr>
              <a:t> </a:t>
            </a:r>
          </a:p>
        </p:txBody>
      </p:sp>
      <p:pic>
        <p:nvPicPr>
          <p:cNvPr id="6" name="Afbeelding 5" descr="Afbeelding met overdekt, kunst&#10;&#10;Automatisch gegenereerde beschrijving">
            <a:extLst>
              <a:ext uri="{FF2B5EF4-FFF2-40B4-BE49-F238E27FC236}">
                <a16:creationId xmlns:a16="http://schemas.microsoft.com/office/drawing/2014/main" id="{BC04A0D1-2192-9437-3FDB-B432A3BA39F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71373" y="3131765"/>
            <a:ext cx="4717394" cy="3779837"/>
          </a:xfrm>
          <a:prstGeom prst="rect">
            <a:avLst/>
          </a:prstGeom>
        </p:spPr>
      </p:pic>
    </p:spTree>
    <p:extLst>
      <p:ext uri="{BB962C8B-B14F-4D97-AF65-F5344CB8AC3E}">
        <p14:creationId xmlns:p14="http://schemas.microsoft.com/office/powerpoint/2010/main" val="31626167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C3F7866-2159-A846-B941-E1FC6A3E523E}"/>
              </a:ext>
            </a:extLst>
          </p:cNvPr>
          <p:cNvSpPr>
            <a:spLocks noGrp="1"/>
          </p:cNvSpPr>
          <p:nvPr>
            <p:ph type="title"/>
          </p:nvPr>
        </p:nvSpPr>
        <p:spPr/>
        <p:txBody>
          <a:bodyPr/>
          <a:lstStyle/>
          <a:p>
            <a:r>
              <a:rPr lang="nl-NL" dirty="0"/>
              <a:t>Object </a:t>
            </a:r>
            <a:r>
              <a:rPr lang="nl-NL" dirty="0" err="1"/>
              <a:t>Oriented</a:t>
            </a:r>
            <a:r>
              <a:rPr lang="nl-NL" dirty="0"/>
              <a:t> Programming</a:t>
            </a:r>
          </a:p>
        </p:txBody>
      </p:sp>
      <p:sp>
        <p:nvSpPr>
          <p:cNvPr id="4" name="Tekstvak 3">
            <a:extLst>
              <a:ext uri="{FF2B5EF4-FFF2-40B4-BE49-F238E27FC236}">
                <a16:creationId xmlns:a16="http://schemas.microsoft.com/office/drawing/2014/main" id="{CA60EEEC-190F-B348-A449-660BE2EDC92D}"/>
              </a:ext>
            </a:extLst>
          </p:cNvPr>
          <p:cNvSpPr txBox="1"/>
          <p:nvPr/>
        </p:nvSpPr>
        <p:spPr>
          <a:xfrm>
            <a:off x="1177819" y="2123258"/>
            <a:ext cx="1775791" cy="46166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nl-NL" sz="2400" b="0" i="0" u="none" strike="noStrike" cap="none" spc="0" normalizeH="0" baseline="0" dirty="0">
                <a:ln>
                  <a:noFill/>
                </a:ln>
                <a:solidFill>
                  <a:srgbClr val="000000"/>
                </a:solidFill>
                <a:effectLst/>
                <a:uFillTx/>
                <a:latin typeface="+mn-lt"/>
                <a:ea typeface="+mn-ea"/>
                <a:cs typeface="+mn-cs"/>
                <a:sym typeface="Helvetica"/>
              </a:rPr>
              <a:t>Class</a:t>
            </a:r>
          </a:p>
        </p:txBody>
      </p:sp>
      <p:sp>
        <p:nvSpPr>
          <p:cNvPr id="5" name="Tekstvak 4">
            <a:extLst>
              <a:ext uri="{FF2B5EF4-FFF2-40B4-BE49-F238E27FC236}">
                <a16:creationId xmlns:a16="http://schemas.microsoft.com/office/drawing/2014/main" id="{C47ED499-B002-CE4E-A9FF-0DFD2EEFBF88}"/>
              </a:ext>
            </a:extLst>
          </p:cNvPr>
          <p:cNvSpPr txBox="1"/>
          <p:nvPr/>
        </p:nvSpPr>
        <p:spPr>
          <a:xfrm>
            <a:off x="6681571" y="2123258"/>
            <a:ext cx="1038101" cy="46166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r" defTabSz="914400" rtl="0" fontAlgn="auto" latinLnBrk="0" hangingPunct="0">
              <a:lnSpc>
                <a:spcPct val="100000"/>
              </a:lnSpc>
              <a:spcBef>
                <a:spcPts val="0"/>
              </a:spcBef>
              <a:spcAft>
                <a:spcPts val="0"/>
              </a:spcAft>
              <a:buClrTx/>
              <a:buSzTx/>
              <a:buFontTx/>
              <a:buNone/>
              <a:tabLst/>
            </a:pPr>
            <a:r>
              <a:rPr kumimoji="0" lang="nl-NL" sz="2400" b="0" i="0" u="none" strike="noStrike" cap="none" spc="0" normalizeH="0" baseline="0" dirty="0" err="1">
                <a:ln>
                  <a:noFill/>
                </a:ln>
                <a:solidFill>
                  <a:srgbClr val="000000"/>
                </a:solidFill>
                <a:effectLst/>
                <a:uFillTx/>
                <a:latin typeface="+mn-lt"/>
                <a:ea typeface="+mn-ea"/>
                <a:cs typeface="+mn-cs"/>
                <a:sym typeface="Helvetica"/>
              </a:rPr>
              <a:t>Objects</a:t>
            </a:r>
            <a:endParaRPr kumimoji="0" lang="nl-NL" sz="2400" b="0" i="0" u="none" strike="noStrike" cap="none" spc="0" normalizeH="0" baseline="0" dirty="0">
              <a:ln>
                <a:noFill/>
              </a:ln>
              <a:solidFill>
                <a:srgbClr val="000000"/>
              </a:solidFill>
              <a:effectLst/>
              <a:uFillTx/>
              <a:latin typeface="+mn-lt"/>
              <a:ea typeface="+mn-ea"/>
              <a:cs typeface="+mn-cs"/>
              <a:sym typeface="Helvetica"/>
            </a:endParaRPr>
          </a:p>
        </p:txBody>
      </p:sp>
    </p:spTree>
    <p:extLst>
      <p:ext uri="{BB962C8B-B14F-4D97-AF65-F5344CB8AC3E}">
        <p14:creationId xmlns:p14="http://schemas.microsoft.com/office/powerpoint/2010/main" val="22036262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C3F7866-2159-A846-B941-E1FC6A3E523E}"/>
              </a:ext>
            </a:extLst>
          </p:cNvPr>
          <p:cNvSpPr>
            <a:spLocks noGrp="1"/>
          </p:cNvSpPr>
          <p:nvPr>
            <p:ph type="title"/>
          </p:nvPr>
        </p:nvSpPr>
        <p:spPr/>
        <p:txBody>
          <a:bodyPr/>
          <a:lstStyle/>
          <a:p>
            <a:r>
              <a:rPr lang="nl-NL" dirty="0"/>
              <a:t>Object </a:t>
            </a:r>
            <a:r>
              <a:rPr lang="nl-NL" dirty="0" err="1"/>
              <a:t>Oriented</a:t>
            </a:r>
            <a:r>
              <a:rPr lang="nl-NL" dirty="0"/>
              <a:t> Programming</a:t>
            </a:r>
          </a:p>
        </p:txBody>
      </p:sp>
      <p:sp>
        <p:nvSpPr>
          <p:cNvPr id="4" name="Tekstvak 3">
            <a:extLst>
              <a:ext uri="{FF2B5EF4-FFF2-40B4-BE49-F238E27FC236}">
                <a16:creationId xmlns:a16="http://schemas.microsoft.com/office/drawing/2014/main" id="{CA60EEEC-190F-B348-A449-660BE2EDC92D}"/>
              </a:ext>
            </a:extLst>
          </p:cNvPr>
          <p:cNvSpPr txBox="1"/>
          <p:nvPr/>
        </p:nvSpPr>
        <p:spPr>
          <a:xfrm>
            <a:off x="1177819" y="2123258"/>
            <a:ext cx="1775791" cy="46166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nl-NL" sz="2400" b="0" i="0" u="none" strike="noStrike" cap="none" spc="0" normalizeH="0" baseline="0" dirty="0">
                <a:ln>
                  <a:noFill/>
                </a:ln>
                <a:solidFill>
                  <a:srgbClr val="000000"/>
                </a:solidFill>
                <a:effectLst/>
                <a:uFillTx/>
                <a:latin typeface="+mn-lt"/>
                <a:ea typeface="+mn-ea"/>
                <a:cs typeface="+mn-cs"/>
                <a:sym typeface="Helvetica"/>
              </a:rPr>
              <a:t>Class</a:t>
            </a:r>
          </a:p>
        </p:txBody>
      </p:sp>
      <p:sp>
        <p:nvSpPr>
          <p:cNvPr id="5" name="Tekstvak 4">
            <a:extLst>
              <a:ext uri="{FF2B5EF4-FFF2-40B4-BE49-F238E27FC236}">
                <a16:creationId xmlns:a16="http://schemas.microsoft.com/office/drawing/2014/main" id="{C47ED499-B002-CE4E-A9FF-0DFD2EEFBF88}"/>
              </a:ext>
            </a:extLst>
          </p:cNvPr>
          <p:cNvSpPr txBox="1"/>
          <p:nvPr/>
        </p:nvSpPr>
        <p:spPr>
          <a:xfrm>
            <a:off x="6681571" y="2123258"/>
            <a:ext cx="1038101" cy="46166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r" defTabSz="914400" rtl="0" fontAlgn="auto" latinLnBrk="0" hangingPunct="0">
              <a:lnSpc>
                <a:spcPct val="100000"/>
              </a:lnSpc>
              <a:spcBef>
                <a:spcPts val="0"/>
              </a:spcBef>
              <a:spcAft>
                <a:spcPts val="0"/>
              </a:spcAft>
              <a:buClrTx/>
              <a:buSzTx/>
              <a:buFontTx/>
              <a:buNone/>
              <a:tabLst/>
            </a:pPr>
            <a:r>
              <a:rPr kumimoji="0" lang="nl-NL" sz="2400" b="0" i="0" u="none" strike="noStrike" cap="none" spc="0" normalizeH="0" baseline="0" dirty="0" err="1">
                <a:ln>
                  <a:noFill/>
                </a:ln>
                <a:solidFill>
                  <a:srgbClr val="000000"/>
                </a:solidFill>
                <a:effectLst/>
                <a:uFillTx/>
                <a:latin typeface="+mn-lt"/>
                <a:ea typeface="+mn-ea"/>
                <a:cs typeface="+mn-cs"/>
                <a:sym typeface="Helvetica"/>
              </a:rPr>
              <a:t>Objects</a:t>
            </a:r>
            <a:endParaRPr kumimoji="0" lang="nl-NL" sz="2400" b="0" i="0" u="none" strike="noStrike" cap="none" spc="0" normalizeH="0" baseline="0" dirty="0">
              <a:ln>
                <a:noFill/>
              </a:ln>
              <a:solidFill>
                <a:srgbClr val="000000"/>
              </a:solidFill>
              <a:effectLst/>
              <a:uFillTx/>
              <a:latin typeface="+mn-lt"/>
              <a:ea typeface="+mn-ea"/>
              <a:cs typeface="+mn-cs"/>
              <a:sym typeface="Helvetica"/>
            </a:endParaRPr>
          </a:p>
        </p:txBody>
      </p:sp>
      <p:grpSp>
        <p:nvGrpSpPr>
          <p:cNvPr id="6" name="Groep 5">
            <a:extLst>
              <a:ext uri="{FF2B5EF4-FFF2-40B4-BE49-F238E27FC236}">
                <a16:creationId xmlns:a16="http://schemas.microsoft.com/office/drawing/2014/main" id="{9EA83726-9299-494F-9265-D885F74ACEF6}"/>
              </a:ext>
            </a:extLst>
          </p:cNvPr>
          <p:cNvGrpSpPr/>
          <p:nvPr/>
        </p:nvGrpSpPr>
        <p:grpSpPr>
          <a:xfrm>
            <a:off x="1177819" y="3298625"/>
            <a:ext cx="1775792" cy="1754315"/>
            <a:chOff x="1177819" y="3298625"/>
            <a:chExt cx="1775792" cy="1754315"/>
          </a:xfrm>
        </p:grpSpPr>
        <p:sp>
          <p:nvSpPr>
            <p:cNvPr id="7" name="Tekstvak 6">
              <a:extLst>
                <a:ext uri="{FF2B5EF4-FFF2-40B4-BE49-F238E27FC236}">
                  <a16:creationId xmlns:a16="http://schemas.microsoft.com/office/drawing/2014/main" id="{1F30E584-232A-1846-A7B4-9C1D524BB5B9}"/>
                </a:ext>
              </a:extLst>
            </p:cNvPr>
            <p:cNvSpPr txBox="1"/>
            <p:nvPr/>
          </p:nvSpPr>
          <p:spPr>
            <a:xfrm>
              <a:off x="1177820" y="3298625"/>
              <a:ext cx="1775791" cy="461661"/>
            </a:xfrm>
            <a:prstGeom prst="rect">
              <a:avLst/>
            </a:prstGeom>
            <a:noFill/>
            <a:ln w="12700" cap="flat">
              <a:solidFill>
                <a:schemeClr val="bg2">
                  <a:lumMod val="5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nl-NL" sz="2400" b="0" i="0" u="none" strike="noStrike" cap="none" spc="0" normalizeH="0" baseline="0" dirty="0">
                  <a:ln>
                    <a:noFill/>
                  </a:ln>
                  <a:solidFill>
                    <a:schemeClr val="tx1">
                      <a:lumMod val="75000"/>
                      <a:lumOff val="25000"/>
                    </a:schemeClr>
                  </a:solidFill>
                  <a:effectLst/>
                  <a:uFillTx/>
                  <a:latin typeface="+mn-lt"/>
                  <a:ea typeface="+mn-ea"/>
                  <a:cs typeface="+mn-cs"/>
                  <a:sym typeface="Helvetica"/>
                </a:rPr>
                <a:t>Person</a:t>
              </a:r>
            </a:p>
          </p:txBody>
        </p:sp>
        <p:sp>
          <p:nvSpPr>
            <p:cNvPr id="8" name="Tekstvak 7">
              <a:extLst>
                <a:ext uri="{FF2B5EF4-FFF2-40B4-BE49-F238E27FC236}">
                  <a16:creationId xmlns:a16="http://schemas.microsoft.com/office/drawing/2014/main" id="{25B3A096-595A-1E4C-AE02-C0E2FF0DE4C1}"/>
                </a:ext>
              </a:extLst>
            </p:cNvPr>
            <p:cNvSpPr txBox="1"/>
            <p:nvPr/>
          </p:nvSpPr>
          <p:spPr>
            <a:xfrm>
              <a:off x="1177819" y="3760286"/>
              <a:ext cx="1775791" cy="646327"/>
            </a:xfrm>
            <a:prstGeom prst="rect">
              <a:avLst/>
            </a:prstGeom>
            <a:noFill/>
            <a:ln w="12700" cap="flat">
              <a:solidFill>
                <a:schemeClr val="bg2">
                  <a:lumMod val="5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nl-NL" sz="1800" dirty="0">
                  <a:solidFill>
                    <a:schemeClr val="tx1">
                      <a:lumMod val="75000"/>
                      <a:lumOff val="25000"/>
                    </a:schemeClr>
                  </a:solidFill>
                </a:rPr>
                <a:t>name</a:t>
              </a:r>
            </a:p>
            <a:p>
              <a:pPr marL="0" marR="0" indent="0" algn="l" defTabSz="914400" rtl="0" fontAlgn="auto" latinLnBrk="0" hangingPunct="0">
                <a:lnSpc>
                  <a:spcPct val="100000"/>
                </a:lnSpc>
                <a:spcBef>
                  <a:spcPts val="0"/>
                </a:spcBef>
                <a:spcAft>
                  <a:spcPts val="0"/>
                </a:spcAft>
                <a:buClrTx/>
                <a:buSzTx/>
                <a:buFontTx/>
                <a:buNone/>
                <a:tabLst/>
              </a:pPr>
              <a:r>
                <a:rPr lang="nl-NL" sz="1800" dirty="0" err="1">
                  <a:solidFill>
                    <a:schemeClr val="tx1">
                      <a:lumMod val="75000"/>
                      <a:lumOff val="25000"/>
                    </a:schemeClr>
                  </a:solidFill>
                </a:rPr>
                <a:t>residence</a:t>
              </a:r>
              <a:endParaRPr lang="nl-NL" sz="1800" dirty="0">
                <a:solidFill>
                  <a:schemeClr val="tx1">
                    <a:lumMod val="75000"/>
                    <a:lumOff val="25000"/>
                  </a:schemeClr>
                </a:solidFill>
              </a:endParaRPr>
            </a:p>
          </p:txBody>
        </p:sp>
        <p:sp>
          <p:nvSpPr>
            <p:cNvPr id="9" name="Tekstvak 8">
              <a:extLst>
                <a:ext uri="{FF2B5EF4-FFF2-40B4-BE49-F238E27FC236}">
                  <a16:creationId xmlns:a16="http://schemas.microsoft.com/office/drawing/2014/main" id="{D9D573A3-7668-8F4A-8DC0-3AF0518926EA}"/>
                </a:ext>
              </a:extLst>
            </p:cNvPr>
            <p:cNvSpPr txBox="1"/>
            <p:nvPr/>
          </p:nvSpPr>
          <p:spPr>
            <a:xfrm>
              <a:off x="1177819" y="4406613"/>
              <a:ext cx="1775791" cy="646327"/>
            </a:xfrm>
            <a:prstGeom prst="rect">
              <a:avLst/>
            </a:prstGeom>
            <a:noFill/>
            <a:ln w="12700" cap="flat">
              <a:solidFill>
                <a:schemeClr val="bg2">
                  <a:lumMod val="5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nl-NL" dirty="0" err="1">
                  <a:solidFill>
                    <a:schemeClr val="tx1">
                      <a:lumMod val="75000"/>
                      <a:lumOff val="25000"/>
                    </a:schemeClr>
                  </a:solidFill>
                </a:rPr>
                <a:t>tell</a:t>
              </a:r>
              <a:r>
                <a:rPr lang="nl-NL" sz="1800" dirty="0">
                  <a:solidFill>
                    <a:schemeClr val="tx1">
                      <a:lumMod val="75000"/>
                      <a:lumOff val="25000"/>
                    </a:schemeClr>
                  </a:solidFill>
                </a:rPr>
                <a:t>()</a:t>
              </a:r>
            </a:p>
            <a:p>
              <a:pPr marL="0" marR="0" indent="0" algn="l" defTabSz="914400" rtl="0" fontAlgn="auto" latinLnBrk="0" hangingPunct="0">
                <a:lnSpc>
                  <a:spcPct val="100000"/>
                </a:lnSpc>
                <a:spcBef>
                  <a:spcPts val="0"/>
                </a:spcBef>
                <a:spcAft>
                  <a:spcPts val="0"/>
                </a:spcAft>
                <a:buClrTx/>
                <a:buSzTx/>
                <a:buFontTx/>
                <a:buNone/>
                <a:tabLst/>
              </a:pPr>
              <a:r>
                <a:rPr lang="nl-NL" sz="1800" dirty="0">
                  <a:solidFill>
                    <a:schemeClr val="tx1">
                      <a:lumMod val="75000"/>
                      <a:lumOff val="25000"/>
                    </a:schemeClr>
                  </a:solidFill>
                </a:rPr>
                <a:t>move()</a:t>
              </a:r>
            </a:p>
          </p:txBody>
        </p:sp>
      </p:grpSp>
      <p:sp>
        <p:nvSpPr>
          <p:cNvPr id="29" name="Tekstvak 28">
            <a:extLst>
              <a:ext uri="{FF2B5EF4-FFF2-40B4-BE49-F238E27FC236}">
                <a16:creationId xmlns:a16="http://schemas.microsoft.com/office/drawing/2014/main" id="{E4F9B89A-2819-D643-B3F1-903B966444B8}"/>
              </a:ext>
            </a:extLst>
          </p:cNvPr>
          <p:cNvSpPr txBox="1"/>
          <p:nvPr/>
        </p:nvSpPr>
        <p:spPr>
          <a:xfrm>
            <a:off x="3005565" y="3883397"/>
            <a:ext cx="1123553" cy="33855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nl-NL" sz="1600" b="0" i="0" u="none" strike="noStrike" cap="none" spc="0" normalizeH="0" baseline="0" dirty="0" err="1">
                <a:ln>
                  <a:noFill/>
                </a:ln>
                <a:solidFill>
                  <a:srgbClr val="C00000"/>
                </a:solidFill>
                <a:effectLst/>
                <a:uFillTx/>
                <a:latin typeface="+mn-lt"/>
                <a:ea typeface="+mn-ea"/>
                <a:cs typeface="+mn-cs"/>
                <a:sym typeface="Helvetica"/>
              </a:rPr>
              <a:t>attributes</a:t>
            </a:r>
            <a:endParaRPr kumimoji="0" lang="nl-NL" sz="1600" b="0" i="0" u="none" strike="noStrike" cap="none" spc="0" normalizeH="0" baseline="0" dirty="0">
              <a:ln>
                <a:noFill/>
              </a:ln>
              <a:solidFill>
                <a:srgbClr val="C00000"/>
              </a:solidFill>
              <a:effectLst/>
              <a:uFillTx/>
              <a:latin typeface="+mn-lt"/>
              <a:ea typeface="+mn-ea"/>
              <a:cs typeface="+mn-cs"/>
              <a:sym typeface="Helvetica"/>
            </a:endParaRPr>
          </a:p>
        </p:txBody>
      </p:sp>
      <p:sp>
        <p:nvSpPr>
          <p:cNvPr id="30" name="Tekstvak 29">
            <a:extLst>
              <a:ext uri="{FF2B5EF4-FFF2-40B4-BE49-F238E27FC236}">
                <a16:creationId xmlns:a16="http://schemas.microsoft.com/office/drawing/2014/main" id="{00EFEADD-7D1D-0041-968D-56E9DE1D931A}"/>
              </a:ext>
            </a:extLst>
          </p:cNvPr>
          <p:cNvSpPr txBox="1"/>
          <p:nvPr/>
        </p:nvSpPr>
        <p:spPr>
          <a:xfrm>
            <a:off x="3005565" y="4529724"/>
            <a:ext cx="1123553" cy="33855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nl-NL" sz="1600" b="0" i="0" u="none" strike="noStrike" cap="none" spc="0" normalizeH="0" baseline="0" dirty="0" err="1">
                <a:ln>
                  <a:noFill/>
                </a:ln>
                <a:solidFill>
                  <a:srgbClr val="C00000"/>
                </a:solidFill>
                <a:effectLst/>
                <a:uFillTx/>
                <a:latin typeface="+mn-lt"/>
                <a:ea typeface="+mn-ea"/>
                <a:cs typeface="+mn-cs"/>
                <a:sym typeface="Helvetica"/>
              </a:rPr>
              <a:t>methods</a:t>
            </a:r>
            <a:endParaRPr kumimoji="0" lang="nl-NL" sz="1600" b="0" i="0" u="none" strike="noStrike" cap="none" spc="0" normalizeH="0" baseline="0" dirty="0">
              <a:ln>
                <a:noFill/>
              </a:ln>
              <a:solidFill>
                <a:srgbClr val="C00000"/>
              </a:solidFill>
              <a:effectLst/>
              <a:uFillTx/>
              <a:latin typeface="+mn-lt"/>
              <a:ea typeface="+mn-ea"/>
              <a:cs typeface="+mn-cs"/>
              <a:sym typeface="Helvetica"/>
            </a:endParaRPr>
          </a:p>
        </p:txBody>
      </p:sp>
    </p:spTree>
    <p:extLst>
      <p:ext uri="{BB962C8B-B14F-4D97-AF65-F5344CB8AC3E}">
        <p14:creationId xmlns:p14="http://schemas.microsoft.com/office/powerpoint/2010/main" val="22957181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C3F7866-2159-A846-B941-E1FC6A3E523E}"/>
              </a:ext>
            </a:extLst>
          </p:cNvPr>
          <p:cNvSpPr>
            <a:spLocks noGrp="1"/>
          </p:cNvSpPr>
          <p:nvPr>
            <p:ph type="title"/>
          </p:nvPr>
        </p:nvSpPr>
        <p:spPr/>
        <p:txBody>
          <a:bodyPr/>
          <a:lstStyle/>
          <a:p>
            <a:r>
              <a:rPr lang="nl-NL" dirty="0"/>
              <a:t>Object </a:t>
            </a:r>
            <a:r>
              <a:rPr lang="nl-NL" dirty="0" err="1"/>
              <a:t>Oriented</a:t>
            </a:r>
            <a:r>
              <a:rPr lang="nl-NL" dirty="0"/>
              <a:t> Programming</a:t>
            </a:r>
          </a:p>
        </p:txBody>
      </p:sp>
      <p:sp>
        <p:nvSpPr>
          <p:cNvPr id="4" name="Tekstvak 3">
            <a:extLst>
              <a:ext uri="{FF2B5EF4-FFF2-40B4-BE49-F238E27FC236}">
                <a16:creationId xmlns:a16="http://schemas.microsoft.com/office/drawing/2014/main" id="{CA60EEEC-190F-B348-A449-660BE2EDC92D}"/>
              </a:ext>
            </a:extLst>
          </p:cNvPr>
          <p:cNvSpPr txBox="1"/>
          <p:nvPr/>
        </p:nvSpPr>
        <p:spPr>
          <a:xfrm>
            <a:off x="1177819" y="2123258"/>
            <a:ext cx="1775791" cy="46166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nl-NL" sz="2400" b="0" i="0" u="none" strike="noStrike" cap="none" spc="0" normalizeH="0" baseline="0" dirty="0">
                <a:ln>
                  <a:noFill/>
                </a:ln>
                <a:solidFill>
                  <a:srgbClr val="000000"/>
                </a:solidFill>
                <a:effectLst/>
                <a:uFillTx/>
                <a:latin typeface="+mn-lt"/>
                <a:ea typeface="+mn-ea"/>
                <a:cs typeface="+mn-cs"/>
                <a:sym typeface="Helvetica"/>
              </a:rPr>
              <a:t>Class</a:t>
            </a:r>
          </a:p>
        </p:txBody>
      </p:sp>
      <p:sp>
        <p:nvSpPr>
          <p:cNvPr id="5" name="Tekstvak 4">
            <a:extLst>
              <a:ext uri="{FF2B5EF4-FFF2-40B4-BE49-F238E27FC236}">
                <a16:creationId xmlns:a16="http://schemas.microsoft.com/office/drawing/2014/main" id="{C47ED499-B002-CE4E-A9FF-0DFD2EEFBF88}"/>
              </a:ext>
            </a:extLst>
          </p:cNvPr>
          <p:cNvSpPr txBox="1"/>
          <p:nvPr/>
        </p:nvSpPr>
        <p:spPr>
          <a:xfrm>
            <a:off x="6681571" y="2123258"/>
            <a:ext cx="1038101" cy="46166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r" defTabSz="914400" rtl="0" fontAlgn="auto" latinLnBrk="0" hangingPunct="0">
              <a:lnSpc>
                <a:spcPct val="100000"/>
              </a:lnSpc>
              <a:spcBef>
                <a:spcPts val="0"/>
              </a:spcBef>
              <a:spcAft>
                <a:spcPts val="0"/>
              </a:spcAft>
              <a:buClrTx/>
              <a:buSzTx/>
              <a:buFontTx/>
              <a:buNone/>
              <a:tabLst/>
            </a:pPr>
            <a:r>
              <a:rPr kumimoji="0" lang="nl-NL" sz="2400" b="0" i="0" u="none" strike="noStrike" cap="none" spc="0" normalizeH="0" baseline="0" dirty="0" err="1">
                <a:ln>
                  <a:noFill/>
                </a:ln>
                <a:solidFill>
                  <a:srgbClr val="000000"/>
                </a:solidFill>
                <a:effectLst/>
                <a:uFillTx/>
                <a:latin typeface="+mn-lt"/>
                <a:ea typeface="+mn-ea"/>
                <a:cs typeface="+mn-cs"/>
                <a:sym typeface="Helvetica"/>
              </a:rPr>
              <a:t>Objects</a:t>
            </a:r>
            <a:endParaRPr kumimoji="0" lang="nl-NL" sz="2400" b="0" i="0" u="none" strike="noStrike" cap="none" spc="0" normalizeH="0" baseline="0" dirty="0">
              <a:ln>
                <a:noFill/>
              </a:ln>
              <a:solidFill>
                <a:srgbClr val="000000"/>
              </a:solidFill>
              <a:effectLst/>
              <a:uFillTx/>
              <a:latin typeface="+mn-lt"/>
              <a:ea typeface="+mn-ea"/>
              <a:cs typeface="+mn-cs"/>
              <a:sym typeface="Helvetica"/>
            </a:endParaRPr>
          </a:p>
        </p:txBody>
      </p:sp>
      <p:grpSp>
        <p:nvGrpSpPr>
          <p:cNvPr id="6" name="Groep 5">
            <a:extLst>
              <a:ext uri="{FF2B5EF4-FFF2-40B4-BE49-F238E27FC236}">
                <a16:creationId xmlns:a16="http://schemas.microsoft.com/office/drawing/2014/main" id="{9EA83726-9299-494F-9265-D885F74ACEF6}"/>
              </a:ext>
            </a:extLst>
          </p:cNvPr>
          <p:cNvGrpSpPr/>
          <p:nvPr/>
        </p:nvGrpSpPr>
        <p:grpSpPr>
          <a:xfrm>
            <a:off x="1177819" y="3298625"/>
            <a:ext cx="1775792" cy="1754315"/>
            <a:chOff x="1177819" y="3298625"/>
            <a:chExt cx="1775792" cy="1754315"/>
          </a:xfrm>
        </p:grpSpPr>
        <p:sp>
          <p:nvSpPr>
            <p:cNvPr id="7" name="Tekstvak 6">
              <a:extLst>
                <a:ext uri="{FF2B5EF4-FFF2-40B4-BE49-F238E27FC236}">
                  <a16:creationId xmlns:a16="http://schemas.microsoft.com/office/drawing/2014/main" id="{1F30E584-232A-1846-A7B4-9C1D524BB5B9}"/>
                </a:ext>
              </a:extLst>
            </p:cNvPr>
            <p:cNvSpPr txBox="1"/>
            <p:nvPr/>
          </p:nvSpPr>
          <p:spPr>
            <a:xfrm>
              <a:off x="1177820" y="3298625"/>
              <a:ext cx="1775791" cy="461661"/>
            </a:xfrm>
            <a:prstGeom prst="rect">
              <a:avLst/>
            </a:prstGeom>
            <a:noFill/>
            <a:ln w="12700" cap="flat">
              <a:solidFill>
                <a:schemeClr val="bg2">
                  <a:lumMod val="5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nl-NL" sz="2400" b="0" i="0" u="none" strike="noStrike" cap="none" spc="0" normalizeH="0" baseline="0" dirty="0">
                  <a:ln>
                    <a:noFill/>
                  </a:ln>
                  <a:solidFill>
                    <a:schemeClr val="tx1">
                      <a:lumMod val="75000"/>
                      <a:lumOff val="25000"/>
                    </a:schemeClr>
                  </a:solidFill>
                  <a:effectLst/>
                  <a:uFillTx/>
                  <a:latin typeface="+mn-lt"/>
                  <a:ea typeface="+mn-ea"/>
                  <a:cs typeface="+mn-cs"/>
                  <a:sym typeface="Helvetica"/>
                </a:rPr>
                <a:t>Person</a:t>
              </a:r>
            </a:p>
          </p:txBody>
        </p:sp>
        <p:sp>
          <p:nvSpPr>
            <p:cNvPr id="8" name="Tekstvak 7">
              <a:extLst>
                <a:ext uri="{FF2B5EF4-FFF2-40B4-BE49-F238E27FC236}">
                  <a16:creationId xmlns:a16="http://schemas.microsoft.com/office/drawing/2014/main" id="{25B3A096-595A-1E4C-AE02-C0E2FF0DE4C1}"/>
                </a:ext>
              </a:extLst>
            </p:cNvPr>
            <p:cNvSpPr txBox="1"/>
            <p:nvPr/>
          </p:nvSpPr>
          <p:spPr>
            <a:xfrm>
              <a:off x="1177819" y="3760286"/>
              <a:ext cx="1775791" cy="646327"/>
            </a:xfrm>
            <a:prstGeom prst="rect">
              <a:avLst/>
            </a:prstGeom>
            <a:noFill/>
            <a:ln w="12700" cap="flat">
              <a:solidFill>
                <a:schemeClr val="bg2">
                  <a:lumMod val="5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nl-NL" sz="1800" dirty="0">
                  <a:solidFill>
                    <a:schemeClr val="tx1">
                      <a:lumMod val="75000"/>
                      <a:lumOff val="25000"/>
                    </a:schemeClr>
                  </a:solidFill>
                </a:rPr>
                <a:t>name</a:t>
              </a:r>
            </a:p>
            <a:p>
              <a:pPr marL="0" marR="0" indent="0" algn="l" defTabSz="914400" rtl="0" fontAlgn="auto" latinLnBrk="0" hangingPunct="0">
                <a:lnSpc>
                  <a:spcPct val="100000"/>
                </a:lnSpc>
                <a:spcBef>
                  <a:spcPts val="0"/>
                </a:spcBef>
                <a:spcAft>
                  <a:spcPts val="0"/>
                </a:spcAft>
                <a:buClrTx/>
                <a:buSzTx/>
                <a:buFontTx/>
                <a:buNone/>
                <a:tabLst/>
              </a:pPr>
              <a:r>
                <a:rPr lang="nl-NL" sz="1800" dirty="0" err="1">
                  <a:solidFill>
                    <a:schemeClr val="tx1">
                      <a:lumMod val="75000"/>
                      <a:lumOff val="25000"/>
                    </a:schemeClr>
                  </a:solidFill>
                </a:rPr>
                <a:t>residence</a:t>
              </a:r>
              <a:endParaRPr lang="nl-NL" sz="1800" dirty="0">
                <a:solidFill>
                  <a:schemeClr val="tx1">
                    <a:lumMod val="75000"/>
                    <a:lumOff val="25000"/>
                  </a:schemeClr>
                </a:solidFill>
              </a:endParaRPr>
            </a:p>
          </p:txBody>
        </p:sp>
        <p:sp>
          <p:nvSpPr>
            <p:cNvPr id="9" name="Tekstvak 8">
              <a:extLst>
                <a:ext uri="{FF2B5EF4-FFF2-40B4-BE49-F238E27FC236}">
                  <a16:creationId xmlns:a16="http://schemas.microsoft.com/office/drawing/2014/main" id="{D9D573A3-7668-8F4A-8DC0-3AF0518926EA}"/>
                </a:ext>
              </a:extLst>
            </p:cNvPr>
            <p:cNvSpPr txBox="1"/>
            <p:nvPr/>
          </p:nvSpPr>
          <p:spPr>
            <a:xfrm>
              <a:off x="1177819" y="4406613"/>
              <a:ext cx="1775791" cy="646327"/>
            </a:xfrm>
            <a:prstGeom prst="rect">
              <a:avLst/>
            </a:prstGeom>
            <a:noFill/>
            <a:ln w="12700" cap="flat">
              <a:solidFill>
                <a:schemeClr val="bg2">
                  <a:lumMod val="5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nl-NL" dirty="0" err="1">
                  <a:solidFill>
                    <a:schemeClr val="tx1">
                      <a:lumMod val="75000"/>
                      <a:lumOff val="25000"/>
                    </a:schemeClr>
                  </a:solidFill>
                </a:rPr>
                <a:t>tell</a:t>
              </a:r>
              <a:r>
                <a:rPr lang="nl-NL" sz="1800" dirty="0">
                  <a:solidFill>
                    <a:schemeClr val="tx1">
                      <a:lumMod val="75000"/>
                      <a:lumOff val="25000"/>
                    </a:schemeClr>
                  </a:solidFill>
                </a:rPr>
                <a:t>()</a:t>
              </a:r>
            </a:p>
            <a:p>
              <a:pPr marL="0" marR="0" indent="0" algn="l" defTabSz="914400" rtl="0" fontAlgn="auto" latinLnBrk="0" hangingPunct="0">
                <a:lnSpc>
                  <a:spcPct val="100000"/>
                </a:lnSpc>
                <a:spcBef>
                  <a:spcPts val="0"/>
                </a:spcBef>
                <a:spcAft>
                  <a:spcPts val="0"/>
                </a:spcAft>
                <a:buClrTx/>
                <a:buSzTx/>
                <a:buFontTx/>
                <a:buNone/>
                <a:tabLst/>
              </a:pPr>
              <a:r>
                <a:rPr lang="nl-NL" sz="1800" dirty="0">
                  <a:solidFill>
                    <a:schemeClr val="tx1">
                      <a:lumMod val="75000"/>
                      <a:lumOff val="25000"/>
                    </a:schemeClr>
                  </a:solidFill>
                </a:rPr>
                <a:t>move()</a:t>
              </a:r>
            </a:p>
          </p:txBody>
        </p:sp>
      </p:grpSp>
      <p:sp>
        <p:nvSpPr>
          <p:cNvPr id="10" name="Boog 9">
            <a:extLst>
              <a:ext uri="{FF2B5EF4-FFF2-40B4-BE49-F238E27FC236}">
                <a16:creationId xmlns:a16="http://schemas.microsoft.com/office/drawing/2014/main" id="{B585425D-A56D-874E-9E69-8153F550C10C}"/>
              </a:ext>
            </a:extLst>
          </p:cNvPr>
          <p:cNvSpPr/>
          <p:nvPr/>
        </p:nvSpPr>
        <p:spPr>
          <a:xfrm>
            <a:off x="3240112" y="1979637"/>
            <a:ext cx="2822712" cy="591680"/>
          </a:xfrm>
          <a:prstGeom prst="arc">
            <a:avLst>
              <a:gd name="adj1" fmla="val 11141211"/>
              <a:gd name="adj2" fmla="val 21134300"/>
            </a:avLst>
          </a:prstGeom>
          <a:ln w="25400" cap="flat" cmpd="sng" algn="ctr">
            <a:solidFill>
              <a:srgbClr val="C0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nl-NL" sz="1800" b="0" i="0" u="none" strike="noStrike" cap="none" spc="0" normalizeH="0" baseline="0">
              <a:ln>
                <a:noFill/>
              </a:ln>
              <a:solidFill>
                <a:srgbClr val="000000"/>
              </a:solidFill>
              <a:effectLst/>
              <a:uFillTx/>
            </a:endParaRPr>
          </a:p>
        </p:txBody>
      </p:sp>
      <p:sp>
        <p:nvSpPr>
          <p:cNvPr id="11" name="Tekstvak 10">
            <a:extLst>
              <a:ext uri="{FF2B5EF4-FFF2-40B4-BE49-F238E27FC236}">
                <a16:creationId xmlns:a16="http://schemas.microsoft.com/office/drawing/2014/main" id="{32494465-8FC0-D64E-9F1B-FA48A1ADAAFE}"/>
              </a:ext>
            </a:extLst>
          </p:cNvPr>
          <p:cNvSpPr txBox="1"/>
          <p:nvPr/>
        </p:nvSpPr>
        <p:spPr>
          <a:xfrm>
            <a:off x="3761962" y="2044247"/>
            <a:ext cx="1775791" cy="40010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nl-NL" sz="2000" b="0" i="0" u="none" strike="noStrike" cap="none" spc="0" normalizeH="0" baseline="0" dirty="0" err="1">
                <a:ln>
                  <a:noFill/>
                </a:ln>
                <a:solidFill>
                  <a:srgbClr val="C00000"/>
                </a:solidFill>
                <a:effectLst/>
                <a:uFillTx/>
                <a:latin typeface="+mn-lt"/>
                <a:ea typeface="+mn-ea"/>
                <a:cs typeface="+mn-cs"/>
                <a:sym typeface="Helvetica"/>
              </a:rPr>
              <a:t>instantiation</a:t>
            </a:r>
            <a:endParaRPr kumimoji="0" lang="nl-NL" sz="2000" b="0" i="0" u="none" strike="noStrike" cap="none" spc="0" normalizeH="0" baseline="0" dirty="0">
              <a:ln>
                <a:noFill/>
              </a:ln>
              <a:solidFill>
                <a:srgbClr val="C00000"/>
              </a:solidFill>
              <a:effectLst/>
              <a:uFillTx/>
              <a:latin typeface="+mn-lt"/>
              <a:ea typeface="+mn-ea"/>
              <a:cs typeface="+mn-cs"/>
              <a:sym typeface="Helvetica"/>
            </a:endParaRPr>
          </a:p>
        </p:txBody>
      </p:sp>
      <p:grpSp>
        <p:nvGrpSpPr>
          <p:cNvPr id="12" name="Groep 11">
            <a:extLst>
              <a:ext uri="{FF2B5EF4-FFF2-40B4-BE49-F238E27FC236}">
                <a16:creationId xmlns:a16="http://schemas.microsoft.com/office/drawing/2014/main" id="{06E6A5B4-9975-E94E-895C-C933A630A988}"/>
              </a:ext>
            </a:extLst>
          </p:cNvPr>
          <p:cNvGrpSpPr/>
          <p:nvPr/>
        </p:nvGrpSpPr>
        <p:grpSpPr>
          <a:xfrm>
            <a:off x="5556361" y="3778832"/>
            <a:ext cx="1247389" cy="1090976"/>
            <a:chOff x="5809340" y="3350573"/>
            <a:chExt cx="1247389" cy="1090976"/>
          </a:xfrm>
        </p:grpSpPr>
        <p:pic>
          <p:nvPicPr>
            <p:cNvPr id="13" name="Afbeelding 12">
              <a:extLst>
                <a:ext uri="{FF2B5EF4-FFF2-40B4-BE49-F238E27FC236}">
                  <a16:creationId xmlns:a16="http://schemas.microsoft.com/office/drawing/2014/main" id="{16D07AFE-1B4F-8D42-A4E8-3FD01E441C55}"/>
                </a:ext>
              </a:extLst>
            </p:cNvPr>
            <p:cNvPicPr>
              <a:picLocks noChangeAspect="1"/>
            </p:cNvPicPr>
            <p:nvPr/>
          </p:nvPicPr>
          <p:blipFill>
            <a:blip r:embed="rId2"/>
            <a:stretch>
              <a:fillRect/>
            </a:stretch>
          </p:blipFill>
          <p:spPr>
            <a:xfrm>
              <a:off x="6310169" y="3350573"/>
              <a:ext cx="446814" cy="629315"/>
            </a:xfrm>
            <a:prstGeom prst="rect">
              <a:avLst/>
            </a:prstGeom>
          </p:spPr>
        </p:pic>
        <p:sp>
          <p:nvSpPr>
            <p:cNvPr id="14" name="Tekstvak 13">
              <a:extLst>
                <a:ext uri="{FF2B5EF4-FFF2-40B4-BE49-F238E27FC236}">
                  <a16:creationId xmlns:a16="http://schemas.microsoft.com/office/drawing/2014/main" id="{8DDED9F3-EFB0-3B4F-9647-A01207A5C425}"/>
                </a:ext>
              </a:extLst>
            </p:cNvPr>
            <p:cNvSpPr txBox="1"/>
            <p:nvPr/>
          </p:nvSpPr>
          <p:spPr>
            <a:xfrm>
              <a:off x="5809340" y="3979888"/>
              <a:ext cx="1247389" cy="46166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nl-NL" sz="1200" b="0" i="0" u="none" strike="noStrike" cap="none" spc="0" normalizeH="0" baseline="0" dirty="0">
                  <a:ln>
                    <a:noFill/>
                  </a:ln>
                  <a:solidFill>
                    <a:srgbClr val="000000"/>
                  </a:solidFill>
                  <a:effectLst/>
                  <a:uFillTx/>
                  <a:latin typeface="+mn-lt"/>
                  <a:ea typeface="+mn-ea"/>
                  <a:cs typeface="+mn-cs"/>
                  <a:sym typeface="Helvetica"/>
                </a:rPr>
                <a:t>name: Peter</a:t>
              </a:r>
            </a:p>
            <a:p>
              <a:pPr marL="0" marR="0" indent="0" algn="l" defTabSz="914400" rtl="0" fontAlgn="auto" latinLnBrk="0" hangingPunct="0">
                <a:lnSpc>
                  <a:spcPct val="100000"/>
                </a:lnSpc>
                <a:spcBef>
                  <a:spcPts val="0"/>
                </a:spcBef>
                <a:spcAft>
                  <a:spcPts val="0"/>
                </a:spcAft>
                <a:buClrTx/>
                <a:buSzTx/>
                <a:buFontTx/>
                <a:buNone/>
                <a:tabLst/>
              </a:pPr>
              <a:r>
                <a:rPr kumimoji="0" lang="nl-NL" sz="1200" b="0" i="0" u="none" strike="noStrike" cap="none" spc="0" normalizeH="0" baseline="0" dirty="0" err="1">
                  <a:ln>
                    <a:noFill/>
                  </a:ln>
                  <a:solidFill>
                    <a:srgbClr val="000000"/>
                  </a:solidFill>
                  <a:effectLst/>
                  <a:uFillTx/>
                  <a:latin typeface="+mn-lt"/>
                  <a:ea typeface="+mn-ea"/>
                  <a:cs typeface="+mn-cs"/>
                  <a:sym typeface="Helvetica"/>
                </a:rPr>
                <a:t>residence</a:t>
              </a:r>
              <a:r>
                <a:rPr kumimoji="0" lang="nl-NL" sz="1200" b="0" i="0" u="none" strike="noStrike" cap="none" spc="0" normalizeH="0" baseline="0" dirty="0">
                  <a:ln>
                    <a:noFill/>
                  </a:ln>
                  <a:solidFill>
                    <a:srgbClr val="000000"/>
                  </a:solidFill>
                  <a:effectLst/>
                  <a:uFillTx/>
                  <a:latin typeface="+mn-lt"/>
                  <a:ea typeface="+mn-ea"/>
                  <a:cs typeface="+mn-cs"/>
                  <a:sym typeface="Helvetica"/>
                </a:rPr>
                <a:t>: Utrecht</a:t>
              </a:r>
            </a:p>
          </p:txBody>
        </p:sp>
      </p:grpSp>
      <p:grpSp>
        <p:nvGrpSpPr>
          <p:cNvPr id="16" name="Groep 15">
            <a:extLst>
              <a:ext uri="{FF2B5EF4-FFF2-40B4-BE49-F238E27FC236}">
                <a16:creationId xmlns:a16="http://schemas.microsoft.com/office/drawing/2014/main" id="{69D7DD3F-01F1-2C4D-A0A9-22343911DA40}"/>
              </a:ext>
            </a:extLst>
          </p:cNvPr>
          <p:cNvGrpSpPr/>
          <p:nvPr/>
        </p:nvGrpSpPr>
        <p:grpSpPr>
          <a:xfrm>
            <a:off x="6322162" y="5929221"/>
            <a:ext cx="1077727" cy="1090976"/>
            <a:chOff x="5945810" y="5676841"/>
            <a:chExt cx="1077727" cy="1090976"/>
          </a:xfrm>
        </p:grpSpPr>
        <p:pic>
          <p:nvPicPr>
            <p:cNvPr id="17" name="Afbeelding 16">
              <a:extLst>
                <a:ext uri="{FF2B5EF4-FFF2-40B4-BE49-F238E27FC236}">
                  <a16:creationId xmlns:a16="http://schemas.microsoft.com/office/drawing/2014/main" id="{81065218-F28E-CE41-8D29-911643D5C1F2}"/>
                </a:ext>
              </a:extLst>
            </p:cNvPr>
            <p:cNvPicPr>
              <a:picLocks noChangeAspect="1"/>
            </p:cNvPicPr>
            <p:nvPr/>
          </p:nvPicPr>
          <p:blipFill>
            <a:blip r:embed="rId2"/>
            <a:stretch>
              <a:fillRect/>
            </a:stretch>
          </p:blipFill>
          <p:spPr>
            <a:xfrm>
              <a:off x="6356870" y="5676841"/>
              <a:ext cx="446814" cy="629315"/>
            </a:xfrm>
            <a:prstGeom prst="rect">
              <a:avLst/>
            </a:prstGeom>
          </p:spPr>
        </p:pic>
        <p:sp>
          <p:nvSpPr>
            <p:cNvPr id="18" name="Tekstvak 17">
              <a:extLst>
                <a:ext uri="{FF2B5EF4-FFF2-40B4-BE49-F238E27FC236}">
                  <a16:creationId xmlns:a16="http://schemas.microsoft.com/office/drawing/2014/main" id="{D1ED7CFD-61BC-904F-B9D3-597BDC69BC20}"/>
                </a:ext>
              </a:extLst>
            </p:cNvPr>
            <p:cNvSpPr txBox="1"/>
            <p:nvPr/>
          </p:nvSpPr>
          <p:spPr>
            <a:xfrm>
              <a:off x="5945810" y="6306156"/>
              <a:ext cx="1077727" cy="46166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nl-NL" sz="1200" b="0" i="0" u="none" strike="noStrike" cap="none" spc="0" normalizeH="0" baseline="0" dirty="0">
                  <a:ln>
                    <a:noFill/>
                  </a:ln>
                  <a:solidFill>
                    <a:srgbClr val="000000"/>
                  </a:solidFill>
                  <a:effectLst/>
                  <a:uFillTx/>
                  <a:latin typeface="+mn-lt"/>
                  <a:ea typeface="+mn-ea"/>
                  <a:cs typeface="+mn-cs"/>
                  <a:sym typeface="Helvetica"/>
                </a:rPr>
                <a:t>naam: Kim</a:t>
              </a:r>
            </a:p>
            <a:p>
              <a:pPr marL="0" marR="0" indent="0" algn="l" defTabSz="914400" rtl="0" fontAlgn="auto" latinLnBrk="0" hangingPunct="0">
                <a:lnSpc>
                  <a:spcPct val="100000"/>
                </a:lnSpc>
                <a:spcBef>
                  <a:spcPts val="0"/>
                </a:spcBef>
                <a:spcAft>
                  <a:spcPts val="0"/>
                </a:spcAft>
                <a:buClrTx/>
                <a:buSzTx/>
                <a:buFontTx/>
                <a:buNone/>
                <a:tabLst/>
              </a:pPr>
              <a:r>
                <a:rPr kumimoji="0" lang="nl-NL" sz="1200" b="0" i="0" u="none" strike="noStrike" cap="none" spc="0" normalizeH="0" baseline="0" dirty="0" err="1">
                  <a:ln>
                    <a:noFill/>
                  </a:ln>
                  <a:solidFill>
                    <a:srgbClr val="000000"/>
                  </a:solidFill>
                  <a:effectLst/>
                  <a:uFillTx/>
                  <a:latin typeface="+mn-lt"/>
                  <a:ea typeface="+mn-ea"/>
                  <a:cs typeface="+mn-cs"/>
                  <a:sym typeface="Helvetica"/>
                </a:rPr>
                <a:t>residence</a:t>
              </a:r>
              <a:r>
                <a:rPr kumimoji="0" lang="nl-NL" sz="1200" b="0" i="0" u="none" strike="noStrike" cap="none" spc="0" normalizeH="0" baseline="0" dirty="0">
                  <a:ln>
                    <a:noFill/>
                  </a:ln>
                  <a:solidFill>
                    <a:srgbClr val="000000"/>
                  </a:solidFill>
                  <a:effectLst/>
                  <a:uFillTx/>
                  <a:latin typeface="+mn-lt"/>
                  <a:ea typeface="+mn-ea"/>
                  <a:cs typeface="+mn-cs"/>
                  <a:sym typeface="Helvetica"/>
                </a:rPr>
                <a:t>: Delft</a:t>
              </a:r>
            </a:p>
          </p:txBody>
        </p:sp>
      </p:grpSp>
      <p:grpSp>
        <p:nvGrpSpPr>
          <p:cNvPr id="20" name="Groep 19">
            <a:extLst>
              <a:ext uri="{FF2B5EF4-FFF2-40B4-BE49-F238E27FC236}">
                <a16:creationId xmlns:a16="http://schemas.microsoft.com/office/drawing/2014/main" id="{7DF68826-E72D-A543-88A7-131744BA3D25}"/>
              </a:ext>
            </a:extLst>
          </p:cNvPr>
          <p:cNvGrpSpPr/>
          <p:nvPr/>
        </p:nvGrpSpPr>
        <p:grpSpPr>
          <a:xfrm>
            <a:off x="7376428" y="4587235"/>
            <a:ext cx="1500215" cy="1097165"/>
            <a:chOff x="7139911" y="4309715"/>
            <a:chExt cx="1500215" cy="1097165"/>
          </a:xfrm>
        </p:grpSpPr>
        <p:pic>
          <p:nvPicPr>
            <p:cNvPr id="21" name="Afbeelding 20">
              <a:extLst>
                <a:ext uri="{FF2B5EF4-FFF2-40B4-BE49-F238E27FC236}">
                  <a16:creationId xmlns:a16="http://schemas.microsoft.com/office/drawing/2014/main" id="{F1FD89F7-0506-5547-A83F-60F87FE17E29}"/>
                </a:ext>
              </a:extLst>
            </p:cNvPr>
            <p:cNvPicPr>
              <a:picLocks noChangeAspect="1"/>
            </p:cNvPicPr>
            <p:nvPr/>
          </p:nvPicPr>
          <p:blipFill>
            <a:blip r:embed="rId2"/>
            <a:stretch>
              <a:fillRect/>
            </a:stretch>
          </p:blipFill>
          <p:spPr>
            <a:xfrm>
              <a:off x="7779265" y="4309715"/>
              <a:ext cx="446814" cy="629315"/>
            </a:xfrm>
            <a:prstGeom prst="rect">
              <a:avLst/>
            </a:prstGeom>
          </p:spPr>
        </p:pic>
        <p:sp>
          <p:nvSpPr>
            <p:cNvPr id="22" name="Tekstvak 21">
              <a:extLst>
                <a:ext uri="{FF2B5EF4-FFF2-40B4-BE49-F238E27FC236}">
                  <a16:creationId xmlns:a16="http://schemas.microsoft.com/office/drawing/2014/main" id="{70ECB5A7-962E-854D-9051-BDCA38BD591A}"/>
                </a:ext>
              </a:extLst>
            </p:cNvPr>
            <p:cNvSpPr txBox="1"/>
            <p:nvPr/>
          </p:nvSpPr>
          <p:spPr>
            <a:xfrm>
              <a:off x="7139911" y="4945219"/>
              <a:ext cx="1500215" cy="46166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nl-NL" sz="1200" b="0" i="0" u="none" strike="noStrike" cap="none" spc="0" normalizeH="0" baseline="0" dirty="0">
                  <a:ln>
                    <a:noFill/>
                  </a:ln>
                  <a:solidFill>
                    <a:srgbClr val="000000"/>
                  </a:solidFill>
                  <a:effectLst/>
                  <a:uFillTx/>
                  <a:latin typeface="+mn-lt"/>
                  <a:ea typeface="+mn-ea"/>
                  <a:cs typeface="+mn-cs"/>
                  <a:sym typeface="Helvetica"/>
                </a:rPr>
                <a:t>name: Janneke</a:t>
              </a:r>
            </a:p>
            <a:p>
              <a:pPr marL="0" marR="0" indent="0" algn="l" defTabSz="914400" rtl="0" fontAlgn="auto" latinLnBrk="0" hangingPunct="0">
                <a:lnSpc>
                  <a:spcPct val="100000"/>
                </a:lnSpc>
                <a:spcBef>
                  <a:spcPts val="0"/>
                </a:spcBef>
                <a:spcAft>
                  <a:spcPts val="0"/>
                </a:spcAft>
                <a:buClrTx/>
                <a:buSzTx/>
                <a:buFontTx/>
                <a:buNone/>
                <a:tabLst/>
              </a:pPr>
              <a:r>
                <a:rPr kumimoji="0" lang="nl-NL" sz="1200" b="0" i="0" u="none" strike="noStrike" cap="none" spc="0" normalizeH="0" baseline="0" dirty="0" err="1">
                  <a:ln>
                    <a:noFill/>
                  </a:ln>
                  <a:solidFill>
                    <a:srgbClr val="000000"/>
                  </a:solidFill>
                  <a:effectLst/>
                  <a:uFillTx/>
                  <a:latin typeface="+mn-lt"/>
                  <a:ea typeface="+mn-ea"/>
                  <a:cs typeface="+mn-cs"/>
                  <a:sym typeface="Helvetica"/>
                </a:rPr>
                <a:t>residence</a:t>
              </a:r>
              <a:r>
                <a:rPr kumimoji="0" lang="nl-NL" sz="1200" b="0" i="0" u="none" strike="noStrike" cap="none" spc="0" normalizeH="0" baseline="0" dirty="0">
                  <a:ln>
                    <a:noFill/>
                  </a:ln>
                  <a:solidFill>
                    <a:srgbClr val="000000"/>
                  </a:solidFill>
                  <a:effectLst/>
                  <a:uFillTx/>
                  <a:latin typeface="+mn-lt"/>
                  <a:ea typeface="+mn-ea"/>
                  <a:cs typeface="+mn-cs"/>
                  <a:sym typeface="Helvetica"/>
                </a:rPr>
                <a:t>: Amsterdam</a:t>
              </a:r>
            </a:p>
          </p:txBody>
        </p:sp>
      </p:grpSp>
      <p:sp>
        <p:nvSpPr>
          <p:cNvPr id="25" name="Tekstvak 24">
            <a:extLst>
              <a:ext uri="{FF2B5EF4-FFF2-40B4-BE49-F238E27FC236}">
                <a16:creationId xmlns:a16="http://schemas.microsoft.com/office/drawing/2014/main" id="{60E649A7-48DA-8B48-803F-F0DFCBCCECAF}"/>
              </a:ext>
            </a:extLst>
          </p:cNvPr>
          <p:cNvSpPr txBox="1"/>
          <p:nvPr/>
        </p:nvSpPr>
        <p:spPr>
          <a:xfrm>
            <a:off x="7945041" y="6158431"/>
            <a:ext cx="1775791" cy="40010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nl-NL" sz="2000" b="0" i="0" u="none" strike="noStrike" cap="none" spc="0" normalizeH="0" baseline="0" dirty="0" err="1">
                <a:ln>
                  <a:noFill/>
                </a:ln>
                <a:solidFill>
                  <a:srgbClr val="C00000"/>
                </a:solidFill>
                <a:effectLst/>
                <a:uFillTx/>
                <a:latin typeface="+mn-lt"/>
                <a:ea typeface="+mn-ea"/>
                <a:cs typeface="+mn-cs"/>
                <a:sym typeface="Helvetica"/>
              </a:rPr>
              <a:t>instances</a:t>
            </a:r>
            <a:endParaRPr kumimoji="0" lang="nl-NL" sz="2000" b="0" i="0" u="none" strike="noStrike" cap="none" spc="0" normalizeH="0" baseline="0" dirty="0">
              <a:ln>
                <a:noFill/>
              </a:ln>
              <a:solidFill>
                <a:srgbClr val="C00000"/>
              </a:solidFill>
              <a:effectLst/>
              <a:uFillTx/>
              <a:latin typeface="+mn-lt"/>
              <a:ea typeface="+mn-ea"/>
              <a:cs typeface="+mn-cs"/>
              <a:sym typeface="Helvetica"/>
            </a:endParaRPr>
          </a:p>
        </p:txBody>
      </p:sp>
      <p:sp>
        <p:nvSpPr>
          <p:cNvPr id="29" name="Tekstvak 28">
            <a:extLst>
              <a:ext uri="{FF2B5EF4-FFF2-40B4-BE49-F238E27FC236}">
                <a16:creationId xmlns:a16="http://schemas.microsoft.com/office/drawing/2014/main" id="{E4F9B89A-2819-D643-B3F1-903B966444B8}"/>
              </a:ext>
            </a:extLst>
          </p:cNvPr>
          <p:cNvSpPr txBox="1"/>
          <p:nvPr/>
        </p:nvSpPr>
        <p:spPr>
          <a:xfrm>
            <a:off x="3005565" y="3883397"/>
            <a:ext cx="1123553" cy="33855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nl-NL" sz="1600" b="0" i="0" u="none" strike="noStrike" cap="none" spc="0" normalizeH="0" baseline="0" dirty="0" err="1">
                <a:ln>
                  <a:noFill/>
                </a:ln>
                <a:solidFill>
                  <a:srgbClr val="C00000"/>
                </a:solidFill>
                <a:effectLst/>
                <a:uFillTx/>
                <a:latin typeface="+mn-lt"/>
                <a:ea typeface="+mn-ea"/>
                <a:cs typeface="+mn-cs"/>
                <a:sym typeface="Helvetica"/>
              </a:rPr>
              <a:t>attributes</a:t>
            </a:r>
            <a:endParaRPr kumimoji="0" lang="nl-NL" sz="1600" b="0" i="0" u="none" strike="noStrike" cap="none" spc="0" normalizeH="0" baseline="0" dirty="0">
              <a:ln>
                <a:noFill/>
              </a:ln>
              <a:solidFill>
                <a:srgbClr val="C00000"/>
              </a:solidFill>
              <a:effectLst/>
              <a:uFillTx/>
              <a:latin typeface="+mn-lt"/>
              <a:ea typeface="+mn-ea"/>
              <a:cs typeface="+mn-cs"/>
              <a:sym typeface="Helvetica"/>
            </a:endParaRPr>
          </a:p>
        </p:txBody>
      </p:sp>
      <p:sp>
        <p:nvSpPr>
          <p:cNvPr id="30" name="Tekstvak 29">
            <a:extLst>
              <a:ext uri="{FF2B5EF4-FFF2-40B4-BE49-F238E27FC236}">
                <a16:creationId xmlns:a16="http://schemas.microsoft.com/office/drawing/2014/main" id="{00EFEADD-7D1D-0041-968D-56E9DE1D931A}"/>
              </a:ext>
            </a:extLst>
          </p:cNvPr>
          <p:cNvSpPr txBox="1"/>
          <p:nvPr/>
        </p:nvSpPr>
        <p:spPr>
          <a:xfrm>
            <a:off x="3005565" y="4529724"/>
            <a:ext cx="1123553" cy="33855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nl-NL" sz="1600" b="0" i="0" u="none" strike="noStrike" cap="none" spc="0" normalizeH="0" baseline="0" dirty="0" err="1">
                <a:ln>
                  <a:noFill/>
                </a:ln>
                <a:solidFill>
                  <a:srgbClr val="C00000"/>
                </a:solidFill>
                <a:effectLst/>
                <a:uFillTx/>
                <a:latin typeface="+mn-lt"/>
                <a:ea typeface="+mn-ea"/>
                <a:cs typeface="+mn-cs"/>
                <a:sym typeface="Helvetica"/>
              </a:rPr>
              <a:t>methods</a:t>
            </a:r>
            <a:endParaRPr kumimoji="0" lang="nl-NL" sz="1600" b="0" i="0" u="none" strike="noStrike" cap="none" spc="0" normalizeH="0" baseline="0" dirty="0">
              <a:ln>
                <a:noFill/>
              </a:ln>
              <a:solidFill>
                <a:srgbClr val="C00000"/>
              </a:solidFill>
              <a:effectLst/>
              <a:uFillTx/>
              <a:latin typeface="+mn-lt"/>
              <a:ea typeface="+mn-ea"/>
              <a:cs typeface="+mn-cs"/>
              <a:sym typeface="Helvetica"/>
            </a:endParaRPr>
          </a:p>
        </p:txBody>
      </p:sp>
    </p:spTree>
    <p:extLst>
      <p:ext uri="{BB962C8B-B14F-4D97-AF65-F5344CB8AC3E}">
        <p14:creationId xmlns:p14="http://schemas.microsoft.com/office/powerpoint/2010/main" val="23839276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C3F7866-2159-A846-B941-E1FC6A3E523E}"/>
              </a:ext>
            </a:extLst>
          </p:cNvPr>
          <p:cNvSpPr>
            <a:spLocks noGrp="1"/>
          </p:cNvSpPr>
          <p:nvPr>
            <p:ph type="title"/>
          </p:nvPr>
        </p:nvSpPr>
        <p:spPr/>
        <p:txBody>
          <a:bodyPr/>
          <a:lstStyle/>
          <a:p>
            <a:r>
              <a:rPr lang="nl-NL" dirty="0"/>
              <a:t>Object </a:t>
            </a:r>
            <a:r>
              <a:rPr lang="nl-NL" dirty="0" err="1"/>
              <a:t>Oriented</a:t>
            </a:r>
            <a:r>
              <a:rPr lang="nl-NL" dirty="0"/>
              <a:t> Programming</a:t>
            </a:r>
          </a:p>
        </p:txBody>
      </p:sp>
      <p:sp>
        <p:nvSpPr>
          <p:cNvPr id="4" name="Tekstvak 3">
            <a:extLst>
              <a:ext uri="{FF2B5EF4-FFF2-40B4-BE49-F238E27FC236}">
                <a16:creationId xmlns:a16="http://schemas.microsoft.com/office/drawing/2014/main" id="{CA60EEEC-190F-B348-A449-660BE2EDC92D}"/>
              </a:ext>
            </a:extLst>
          </p:cNvPr>
          <p:cNvSpPr txBox="1"/>
          <p:nvPr/>
        </p:nvSpPr>
        <p:spPr>
          <a:xfrm>
            <a:off x="1177819" y="2123258"/>
            <a:ext cx="1775791" cy="46166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nl-NL" sz="2400" b="0" i="0" u="none" strike="noStrike" cap="none" spc="0" normalizeH="0" baseline="0" dirty="0">
                <a:ln>
                  <a:noFill/>
                </a:ln>
                <a:solidFill>
                  <a:srgbClr val="000000"/>
                </a:solidFill>
                <a:effectLst/>
                <a:uFillTx/>
                <a:latin typeface="+mn-lt"/>
                <a:ea typeface="+mn-ea"/>
                <a:cs typeface="+mn-cs"/>
                <a:sym typeface="Helvetica"/>
              </a:rPr>
              <a:t>Class</a:t>
            </a:r>
          </a:p>
        </p:txBody>
      </p:sp>
      <p:sp>
        <p:nvSpPr>
          <p:cNvPr id="5" name="Tekstvak 4">
            <a:extLst>
              <a:ext uri="{FF2B5EF4-FFF2-40B4-BE49-F238E27FC236}">
                <a16:creationId xmlns:a16="http://schemas.microsoft.com/office/drawing/2014/main" id="{C47ED499-B002-CE4E-A9FF-0DFD2EEFBF88}"/>
              </a:ext>
            </a:extLst>
          </p:cNvPr>
          <p:cNvSpPr txBox="1"/>
          <p:nvPr/>
        </p:nvSpPr>
        <p:spPr>
          <a:xfrm>
            <a:off x="6681571" y="2123258"/>
            <a:ext cx="1038101" cy="46166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r" defTabSz="914400" rtl="0" fontAlgn="auto" latinLnBrk="0" hangingPunct="0">
              <a:lnSpc>
                <a:spcPct val="100000"/>
              </a:lnSpc>
              <a:spcBef>
                <a:spcPts val="0"/>
              </a:spcBef>
              <a:spcAft>
                <a:spcPts val="0"/>
              </a:spcAft>
              <a:buClrTx/>
              <a:buSzTx/>
              <a:buFontTx/>
              <a:buNone/>
              <a:tabLst/>
            </a:pPr>
            <a:r>
              <a:rPr kumimoji="0" lang="nl-NL" sz="2400" b="0" i="0" u="none" strike="noStrike" cap="none" spc="0" normalizeH="0" baseline="0" dirty="0" err="1">
                <a:ln>
                  <a:noFill/>
                </a:ln>
                <a:solidFill>
                  <a:srgbClr val="000000"/>
                </a:solidFill>
                <a:effectLst/>
                <a:uFillTx/>
                <a:latin typeface="+mn-lt"/>
                <a:ea typeface="+mn-ea"/>
                <a:cs typeface="+mn-cs"/>
                <a:sym typeface="Helvetica"/>
              </a:rPr>
              <a:t>Objects</a:t>
            </a:r>
            <a:endParaRPr kumimoji="0" lang="nl-NL" sz="2400" b="0" i="0" u="none" strike="noStrike" cap="none" spc="0" normalizeH="0" baseline="0" dirty="0">
              <a:ln>
                <a:noFill/>
              </a:ln>
              <a:solidFill>
                <a:srgbClr val="000000"/>
              </a:solidFill>
              <a:effectLst/>
              <a:uFillTx/>
              <a:latin typeface="+mn-lt"/>
              <a:ea typeface="+mn-ea"/>
              <a:cs typeface="+mn-cs"/>
              <a:sym typeface="Helvetica"/>
            </a:endParaRPr>
          </a:p>
        </p:txBody>
      </p:sp>
      <p:grpSp>
        <p:nvGrpSpPr>
          <p:cNvPr id="6" name="Groep 5">
            <a:extLst>
              <a:ext uri="{FF2B5EF4-FFF2-40B4-BE49-F238E27FC236}">
                <a16:creationId xmlns:a16="http://schemas.microsoft.com/office/drawing/2014/main" id="{9EA83726-9299-494F-9265-D885F74ACEF6}"/>
              </a:ext>
            </a:extLst>
          </p:cNvPr>
          <p:cNvGrpSpPr/>
          <p:nvPr/>
        </p:nvGrpSpPr>
        <p:grpSpPr>
          <a:xfrm>
            <a:off x="1177819" y="3298625"/>
            <a:ext cx="1775792" cy="1754315"/>
            <a:chOff x="1177819" y="3298625"/>
            <a:chExt cx="1775792" cy="1754315"/>
          </a:xfrm>
        </p:grpSpPr>
        <p:sp>
          <p:nvSpPr>
            <p:cNvPr id="7" name="Tekstvak 6">
              <a:extLst>
                <a:ext uri="{FF2B5EF4-FFF2-40B4-BE49-F238E27FC236}">
                  <a16:creationId xmlns:a16="http://schemas.microsoft.com/office/drawing/2014/main" id="{1F30E584-232A-1846-A7B4-9C1D524BB5B9}"/>
                </a:ext>
              </a:extLst>
            </p:cNvPr>
            <p:cNvSpPr txBox="1"/>
            <p:nvPr/>
          </p:nvSpPr>
          <p:spPr>
            <a:xfrm>
              <a:off x="1177820" y="3298625"/>
              <a:ext cx="1775791" cy="461661"/>
            </a:xfrm>
            <a:prstGeom prst="rect">
              <a:avLst/>
            </a:prstGeom>
            <a:noFill/>
            <a:ln w="12700" cap="flat">
              <a:solidFill>
                <a:schemeClr val="bg2">
                  <a:lumMod val="5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nl-NL" sz="2400" b="0" i="0" u="none" strike="noStrike" cap="none" spc="0" normalizeH="0" baseline="0" dirty="0">
                  <a:ln>
                    <a:noFill/>
                  </a:ln>
                  <a:solidFill>
                    <a:schemeClr val="tx1">
                      <a:lumMod val="75000"/>
                      <a:lumOff val="25000"/>
                    </a:schemeClr>
                  </a:solidFill>
                  <a:effectLst/>
                  <a:uFillTx/>
                  <a:latin typeface="+mn-lt"/>
                  <a:ea typeface="+mn-ea"/>
                  <a:cs typeface="+mn-cs"/>
                  <a:sym typeface="Helvetica"/>
                </a:rPr>
                <a:t>Person</a:t>
              </a:r>
            </a:p>
          </p:txBody>
        </p:sp>
        <p:sp>
          <p:nvSpPr>
            <p:cNvPr id="8" name="Tekstvak 7">
              <a:extLst>
                <a:ext uri="{FF2B5EF4-FFF2-40B4-BE49-F238E27FC236}">
                  <a16:creationId xmlns:a16="http://schemas.microsoft.com/office/drawing/2014/main" id="{25B3A096-595A-1E4C-AE02-C0E2FF0DE4C1}"/>
                </a:ext>
              </a:extLst>
            </p:cNvPr>
            <p:cNvSpPr txBox="1"/>
            <p:nvPr/>
          </p:nvSpPr>
          <p:spPr>
            <a:xfrm>
              <a:off x="1177819" y="3760286"/>
              <a:ext cx="1775791" cy="646327"/>
            </a:xfrm>
            <a:prstGeom prst="rect">
              <a:avLst/>
            </a:prstGeom>
            <a:noFill/>
            <a:ln w="12700" cap="flat">
              <a:solidFill>
                <a:schemeClr val="bg2">
                  <a:lumMod val="5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nl-NL" sz="1800" dirty="0">
                  <a:solidFill>
                    <a:schemeClr val="tx1">
                      <a:lumMod val="75000"/>
                      <a:lumOff val="25000"/>
                    </a:schemeClr>
                  </a:solidFill>
                </a:rPr>
                <a:t>name</a:t>
              </a:r>
            </a:p>
            <a:p>
              <a:pPr marL="0" marR="0" indent="0" algn="l" defTabSz="914400" rtl="0" fontAlgn="auto" latinLnBrk="0" hangingPunct="0">
                <a:lnSpc>
                  <a:spcPct val="100000"/>
                </a:lnSpc>
                <a:spcBef>
                  <a:spcPts val="0"/>
                </a:spcBef>
                <a:spcAft>
                  <a:spcPts val="0"/>
                </a:spcAft>
                <a:buClrTx/>
                <a:buSzTx/>
                <a:buFontTx/>
                <a:buNone/>
                <a:tabLst/>
              </a:pPr>
              <a:r>
                <a:rPr lang="nl-NL" sz="1800" dirty="0" err="1">
                  <a:solidFill>
                    <a:schemeClr val="tx1">
                      <a:lumMod val="75000"/>
                      <a:lumOff val="25000"/>
                    </a:schemeClr>
                  </a:solidFill>
                </a:rPr>
                <a:t>residence</a:t>
              </a:r>
              <a:endParaRPr lang="nl-NL" sz="1800" dirty="0">
                <a:solidFill>
                  <a:schemeClr val="tx1">
                    <a:lumMod val="75000"/>
                    <a:lumOff val="25000"/>
                  </a:schemeClr>
                </a:solidFill>
              </a:endParaRPr>
            </a:p>
          </p:txBody>
        </p:sp>
        <p:sp>
          <p:nvSpPr>
            <p:cNvPr id="9" name="Tekstvak 8">
              <a:extLst>
                <a:ext uri="{FF2B5EF4-FFF2-40B4-BE49-F238E27FC236}">
                  <a16:creationId xmlns:a16="http://schemas.microsoft.com/office/drawing/2014/main" id="{D9D573A3-7668-8F4A-8DC0-3AF0518926EA}"/>
                </a:ext>
              </a:extLst>
            </p:cNvPr>
            <p:cNvSpPr txBox="1"/>
            <p:nvPr/>
          </p:nvSpPr>
          <p:spPr>
            <a:xfrm>
              <a:off x="1177819" y="4406613"/>
              <a:ext cx="1775791" cy="646327"/>
            </a:xfrm>
            <a:prstGeom prst="rect">
              <a:avLst/>
            </a:prstGeom>
            <a:noFill/>
            <a:ln w="12700" cap="flat">
              <a:solidFill>
                <a:schemeClr val="bg2">
                  <a:lumMod val="5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nl-NL" dirty="0" err="1">
                  <a:solidFill>
                    <a:schemeClr val="tx1">
                      <a:lumMod val="75000"/>
                      <a:lumOff val="25000"/>
                    </a:schemeClr>
                  </a:solidFill>
                </a:rPr>
                <a:t>tell</a:t>
              </a:r>
              <a:r>
                <a:rPr lang="nl-NL" sz="1800" dirty="0">
                  <a:solidFill>
                    <a:schemeClr val="tx1">
                      <a:lumMod val="75000"/>
                      <a:lumOff val="25000"/>
                    </a:schemeClr>
                  </a:solidFill>
                </a:rPr>
                <a:t>()</a:t>
              </a:r>
            </a:p>
            <a:p>
              <a:pPr marL="0" marR="0" indent="0" algn="l" defTabSz="914400" rtl="0" fontAlgn="auto" latinLnBrk="0" hangingPunct="0">
                <a:lnSpc>
                  <a:spcPct val="100000"/>
                </a:lnSpc>
                <a:spcBef>
                  <a:spcPts val="0"/>
                </a:spcBef>
                <a:spcAft>
                  <a:spcPts val="0"/>
                </a:spcAft>
                <a:buClrTx/>
                <a:buSzTx/>
                <a:buFontTx/>
                <a:buNone/>
                <a:tabLst/>
              </a:pPr>
              <a:r>
                <a:rPr lang="nl-NL" sz="1800" dirty="0">
                  <a:solidFill>
                    <a:schemeClr val="tx1">
                      <a:lumMod val="75000"/>
                      <a:lumOff val="25000"/>
                    </a:schemeClr>
                  </a:solidFill>
                </a:rPr>
                <a:t>move()</a:t>
              </a:r>
            </a:p>
          </p:txBody>
        </p:sp>
      </p:grpSp>
      <p:sp>
        <p:nvSpPr>
          <p:cNvPr id="10" name="Boog 9">
            <a:extLst>
              <a:ext uri="{FF2B5EF4-FFF2-40B4-BE49-F238E27FC236}">
                <a16:creationId xmlns:a16="http://schemas.microsoft.com/office/drawing/2014/main" id="{B585425D-A56D-874E-9E69-8153F550C10C}"/>
              </a:ext>
            </a:extLst>
          </p:cNvPr>
          <p:cNvSpPr/>
          <p:nvPr/>
        </p:nvSpPr>
        <p:spPr>
          <a:xfrm>
            <a:off x="3240112" y="1979637"/>
            <a:ext cx="2822712" cy="591680"/>
          </a:xfrm>
          <a:prstGeom prst="arc">
            <a:avLst>
              <a:gd name="adj1" fmla="val 11141211"/>
              <a:gd name="adj2" fmla="val 21134300"/>
            </a:avLst>
          </a:prstGeom>
          <a:ln w="25400" cap="flat" cmpd="sng" algn="ctr">
            <a:solidFill>
              <a:srgbClr val="C0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nl-NL" sz="1800" b="0" i="0" u="none" strike="noStrike" cap="none" spc="0" normalizeH="0" baseline="0">
              <a:ln>
                <a:noFill/>
              </a:ln>
              <a:solidFill>
                <a:srgbClr val="000000"/>
              </a:solidFill>
              <a:effectLst/>
              <a:uFillTx/>
            </a:endParaRPr>
          </a:p>
        </p:txBody>
      </p:sp>
      <p:sp>
        <p:nvSpPr>
          <p:cNvPr id="11" name="Tekstvak 10">
            <a:extLst>
              <a:ext uri="{FF2B5EF4-FFF2-40B4-BE49-F238E27FC236}">
                <a16:creationId xmlns:a16="http://schemas.microsoft.com/office/drawing/2014/main" id="{32494465-8FC0-D64E-9F1B-FA48A1ADAAFE}"/>
              </a:ext>
            </a:extLst>
          </p:cNvPr>
          <p:cNvSpPr txBox="1"/>
          <p:nvPr/>
        </p:nvSpPr>
        <p:spPr>
          <a:xfrm>
            <a:off x="3761962" y="2044247"/>
            <a:ext cx="1775791" cy="40010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nl-NL" sz="2000" b="0" i="0" u="none" strike="noStrike" cap="none" spc="0" normalizeH="0" baseline="0" dirty="0" err="1">
                <a:ln>
                  <a:noFill/>
                </a:ln>
                <a:solidFill>
                  <a:srgbClr val="C00000"/>
                </a:solidFill>
                <a:effectLst/>
                <a:uFillTx/>
                <a:latin typeface="+mn-lt"/>
                <a:ea typeface="+mn-ea"/>
                <a:cs typeface="+mn-cs"/>
                <a:sym typeface="Helvetica"/>
              </a:rPr>
              <a:t>instantiation</a:t>
            </a:r>
            <a:endParaRPr kumimoji="0" lang="nl-NL" sz="2000" b="0" i="0" u="none" strike="noStrike" cap="none" spc="0" normalizeH="0" baseline="0" dirty="0">
              <a:ln>
                <a:noFill/>
              </a:ln>
              <a:solidFill>
                <a:srgbClr val="C00000"/>
              </a:solidFill>
              <a:effectLst/>
              <a:uFillTx/>
              <a:latin typeface="+mn-lt"/>
              <a:ea typeface="+mn-ea"/>
              <a:cs typeface="+mn-cs"/>
              <a:sym typeface="Helvetica"/>
            </a:endParaRPr>
          </a:p>
        </p:txBody>
      </p:sp>
      <p:grpSp>
        <p:nvGrpSpPr>
          <p:cNvPr id="12" name="Groep 11">
            <a:extLst>
              <a:ext uri="{FF2B5EF4-FFF2-40B4-BE49-F238E27FC236}">
                <a16:creationId xmlns:a16="http://schemas.microsoft.com/office/drawing/2014/main" id="{06E6A5B4-9975-E94E-895C-C933A630A988}"/>
              </a:ext>
            </a:extLst>
          </p:cNvPr>
          <p:cNvGrpSpPr/>
          <p:nvPr/>
        </p:nvGrpSpPr>
        <p:grpSpPr>
          <a:xfrm>
            <a:off x="5556361" y="3187305"/>
            <a:ext cx="2163311" cy="1682503"/>
            <a:chOff x="5809340" y="2759046"/>
            <a:chExt cx="2163311" cy="1682503"/>
          </a:xfrm>
        </p:grpSpPr>
        <p:pic>
          <p:nvPicPr>
            <p:cNvPr id="13" name="Afbeelding 12">
              <a:extLst>
                <a:ext uri="{FF2B5EF4-FFF2-40B4-BE49-F238E27FC236}">
                  <a16:creationId xmlns:a16="http://schemas.microsoft.com/office/drawing/2014/main" id="{16D07AFE-1B4F-8D42-A4E8-3FD01E441C55}"/>
                </a:ext>
              </a:extLst>
            </p:cNvPr>
            <p:cNvPicPr>
              <a:picLocks noChangeAspect="1"/>
            </p:cNvPicPr>
            <p:nvPr/>
          </p:nvPicPr>
          <p:blipFill>
            <a:blip r:embed="rId2"/>
            <a:stretch>
              <a:fillRect/>
            </a:stretch>
          </p:blipFill>
          <p:spPr>
            <a:xfrm>
              <a:off x="6310169" y="3350573"/>
              <a:ext cx="446814" cy="629315"/>
            </a:xfrm>
            <a:prstGeom prst="rect">
              <a:avLst/>
            </a:prstGeom>
          </p:spPr>
        </p:pic>
        <p:sp>
          <p:nvSpPr>
            <p:cNvPr id="14" name="Tekstvak 13">
              <a:extLst>
                <a:ext uri="{FF2B5EF4-FFF2-40B4-BE49-F238E27FC236}">
                  <a16:creationId xmlns:a16="http://schemas.microsoft.com/office/drawing/2014/main" id="{8DDED9F3-EFB0-3B4F-9647-A01207A5C425}"/>
                </a:ext>
              </a:extLst>
            </p:cNvPr>
            <p:cNvSpPr txBox="1"/>
            <p:nvPr/>
          </p:nvSpPr>
          <p:spPr>
            <a:xfrm>
              <a:off x="5809340" y="3979888"/>
              <a:ext cx="1247389" cy="46166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nl-NL" sz="1200" b="0" i="0" u="none" strike="noStrike" cap="none" spc="0" normalizeH="0" baseline="0" dirty="0">
                  <a:ln>
                    <a:noFill/>
                  </a:ln>
                  <a:solidFill>
                    <a:srgbClr val="000000"/>
                  </a:solidFill>
                  <a:effectLst/>
                  <a:uFillTx/>
                  <a:latin typeface="+mn-lt"/>
                  <a:ea typeface="+mn-ea"/>
                  <a:cs typeface="+mn-cs"/>
                  <a:sym typeface="Helvetica"/>
                </a:rPr>
                <a:t>name: Peter</a:t>
              </a:r>
            </a:p>
            <a:p>
              <a:pPr marL="0" marR="0" indent="0" algn="l" defTabSz="914400" rtl="0" fontAlgn="auto" latinLnBrk="0" hangingPunct="0">
                <a:lnSpc>
                  <a:spcPct val="100000"/>
                </a:lnSpc>
                <a:spcBef>
                  <a:spcPts val="0"/>
                </a:spcBef>
                <a:spcAft>
                  <a:spcPts val="0"/>
                </a:spcAft>
                <a:buClrTx/>
                <a:buSzTx/>
                <a:buFontTx/>
                <a:buNone/>
                <a:tabLst/>
              </a:pPr>
              <a:r>
                <a:rPr kumimoji="0" lang="nl-NL" sz="1200" b="0" i="0" u="none" strike="noStrike" cap="none" spc="0" normalizeH="0" baseline="0" dirty="0" err="1">
                  <a:ln>
                    <a:noFill/>
                  </a:ln>
                  <a:solidFill>
                    <a:srgbClr val="000000"/>
                  </a:solidFill>
                  <a:effectLst/>
                  <a:uFillTx/>
                  <a:latin typeface="+mn-lt"/>
                  <a:ea typeface="+mn-ea"/>
                  <a:cs typeface="+mn-cs"/>
                  <a:sym typeface="Helvetica"/>
                </a:rPr>
                <a:t>residence</a:t>
              </a:r>
              <a:r>
                <a:rPr kumimoji="0" lang="nl-NL" sz="1200" b="0" i="0" u="none" strike="noStrike" cap="none" spc="0" normalizeH="0" baseline="0" dirty="0">
                  <a:ln>
                    <a:noFill/>
                  </a:ln>
                  <a:solidFill>
                    <a:srgbClr val="000000"/>
                  </a:solidFill>
                  <a:effectLst/>
                  <a:uFillTx/>
                  <a:latin typeface="+mn-lt"/>
                  <a:ea typeface="+mn-ea"/>
                  <a:cs typeface="+mn-cs"/>
                  <a:sym typeface="Helvetica"/>
                </a:rPr>
                <a:t>: Utrecht</a:t>
              </a:r>
            </a:p>
          </p:txBody>
        </p:sp>
        <p:sp>
          <p:nvSpPr>
            <p:cNvPr id="15" name="Rechthoekige toelichting 14">
              <a:extLst>
                <a:ext uri="{FF2B5EF4-FFF2-40B4-BE49-F238E27FC236}">
                  <a16:creationId xmlns:a16="http://schemas.microsoft.com/office/drawing/2014/main" id="{E71DEAAB-D6EC-C047-AE32-45F1B7692677}"/>
                </a:ext>
              </a:extLst>
            </p:cNvPr>
            <p:cNvSpPr/>
            <p:nvPr/>
          </p:nvSpPr>
          <p:spPr>
            <a:xfrm>
              <a:off x="6639085" y="2759046"/>
              <a:ext cx="1333566" cy="400105"/>
            </a:xfrm>
            <a:prstGeom prst="wedgeRectCallout">
              <a:avLst>
                <a:gd name="adj1" fmla="val -47994"/>
                <a:gd name="adj2" fmla="val 103781"/>
              </a:avLst>
            </a:prstGeom>
            <a:solidFill>
              <a:schemeClr val="bg1"/>
            </a:solidFill>
            <a:ln w="25400" cap="flat">
              <a:solidFill>
                <a:srgbClr val="7030A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nl-NL" sz="1000" b="0" i="0" u="none" strike="noStrike" cap="none" spc="0" normalizeH="0" baseline="0" dirty="0">
                  <a:ln>
                    <a:noFill/>
                  </a:ln>
                  <a:solidFill>
                    <a:srgbClr val="000000"/>
                  </a:solidFill>
                  <a:effectLst/>
                  <a:uFillTx/>
                  <a:latin typeface="+mn-lt"/>
                  <a:ea typeface="+mn-ea"/>
                  <a:cs typeface="+mn-cs"/>
                  <a:sym typeface="Helvetica"/>
                </a:rPr>
                <a:t>I </a:t>
              </a:r>
              <a:r>
                <a:rPr kumimoji="0" lang="nl-NL" sz="1000" b="0" i="0" u="none" strike="noStrike" cap="none" spc="0" normalizeH="0" baseline="0" dirty="0" err="1">
                  <a:ln>
                    <a:noFill/>
                  </a:ln>
                  <a:solidFill>
                    <a:srgbClr val="000000"/>
                  </a:solidFill>
                  <a:effectLst/>
                  <a:uFillTx/>
                  <a:latin typeface="+mn-lt"/>
                  <a:ea typeface="+mn-ea"/>
                  <a:cs typeface="+mn-cs"/>
                  <a:sym typeface="Helvetica"/>
                </a:rPr>
                <a:t>am</a:t>
              </a:r>
              <a:r>
                <a:rPr kumimoji="0" lang="nl-NL" sz="1000" b="0" i="0" u="none" strike="noStrike" cap="none" spc="0" normalizeH="0" baseline="0" dirty="0">
                  <a:ln>
                    <a:noFill/>
                  </a:ln>
                  <a:solidFill>
                    <a:srgbClr val="000000"/>
                  </a:solidFill>
                  <a:effectLst/>
                  <a:uFillTx/>
                  <a:latin typeface="+mn-lt"/>
                  <a:ea typeface="+mn-ea"/>
                  <a:cs typeface="+mn-cs"/>
                  <a:sym typeface="Helvetica"/>
                </a:rPr>
                <a:t> Peter </a:t>
              </a:r>
              <a:r>
                <a:rPr kumimoji="0" lang="nl-NL" sz="1000" b="0" i="0" u="none" strike="noStrike" cap="none" spc="0" normalizeH="0" baseline="0" dirty="0" err="1">
                  <a:ln>
                    <a:noFill/>
                  </a:ln>
                  <a:solidFill>
                    <a:srgbClr val="000000"/>
                  </a:solidFill>
                  <a:effectLst/>
                  <a:uFillTx/>
                  <a:latin typeface="+mn-lt"/>
                  <a:ea typeface="+mn-ea"/>
                  <a:cs typeface="+mn-cs"/>
                  <a:sym typeface="Helvetica"/>
                </a:rPr>
                <a:t>and</a:t>
              </a:r>
              <a:r>
                <a:rPr kumimoji="0" lang="nl-NL" sz="1000" b="0" i="0" u="none" strike="noStrike" cap="none" spc="0" normalizeH="0" baseline="0" dirty="0">
                  <a:ln>
                    <a:noFill/>
                  </a:ln>
                  <a:solidFill>
                    <a:srgbClr val="000000"/>
                  </a:solidFill>
                  <a:effectLst/>
                  <a:uFillTx/>
                  <a:latin typeface="+mn-lt"/>
                  <a:ea typeface="+mn-ea"/>
                  <a:cs typeface="+mn-cs"/>
                  <a:sym typeface="Helvetica"/>
                </a:rPr>
                <a:t> I live in </a:t>
              </a:r>
              <a:r>
                <a:rPr kumimoji="0" lang="nl-NL" sz="1000" b="0" i="0" u="none" strike="noStrike" cap="none" spc="0" normalizeH="0" baseline="0" dirty="0" err="1">
                  <a:ln>
                    <a:noFill/>
                  </a:ln>
                  <a:solidFill>
                    <a:srgbClr val="000000"/>
                  </a:solidFill>
                  <a:effectLst/>
                  <a:uFillTx/>
                  <a:latin typeface="+mn-lt"/>
                  <a:ea typeface="+mn-ea"/>
                  <a:cs typeface="+mn-cs"/>
                  <a:sym typeface="Helvetica"/>
                </a:rPr>
                <a:t>Urecht</a:t>
              </a:r>
              <a:endParaRPr kumimoji="0" lang="nl-NL" sz="1000" b="0" i="0" u="none" strike="noStrike" cap="none" spc="0" normalizeH="0" baseline="0" dirty="0">
                <a:ln>
                  <a:noFill/>
                </a:ln>
                <a:solidFill>
                  <a:srgbClr val="000000"/>
                </a:solidFill>
                <a:effectLst/>
                <a:uFillTx/>
                <a:latin typeface="+mn-lt"/>
                <a:ea typeface="+mn-ea"/>
                <a:cs typeface="+mn-cs"/>
                <a:sym typeface="Helvetica"/>
              </a:endParaRPr>
            </a:p>
          </p:txBody>
        </p:sp>
      </p:grpSp>
      <p:grpSp>
        <p:nvGrpSpPr>
          <p:cNvPr id="16" name="Groep 15">
            <a:extLst>
              <a:ext uri="{FF2B5EF4-FFF2-40B4-BE49-F238E27FC236}">
                <a16:creationId xmlns:a16="http://schemas.microsoft.com/office/drawing/2014/main" id="{69D7DD3F-01F1-2C4D-A0A9-22343911DA40}"/>
              </a:ext>
            </a:extLst>
          </p:cNvPr>
          <p:cNvGrpSpPr/>
          <p:nvPr/>
        </p:nvGrpSpPr>
        <p:grpSpPr>
          <a:xfrm>
            <a:off x="5627504" y="5373504"/>
            <a:ext cx="1772385" cy="1646693"/>
            <a:chOff x="5251152" y="5121124"/>
            <a:chExt cx="1772385" cy="1646693"/>
          </a:xfrm>
        </p:grpSpPr>
        <p:pic>
          <p:nvPicPr>
            <p:cNvPr id="17" name="Afbeelding 16">
              <a:extLst>
                <a:ext uri="{FF2B5EF4-FFF2-40B4-BE49-F238E27FC236}">
                  <a16:creationId xmlns:a16="http://schemas.microsoft.com/office/drawing/2014/main" id="{81065218-F28E-CE41-8D29-911643D5C1F2}"/>
                </a:ext>
              </a:extLst>
            </p:cNvPr>
            <p:cNvPicPr>
              <a:picLocks noChangeAspect="1"/>
            </p:cNvPicPr>
            <p:nvPr/>
          </p:nvPicPr>
          <p:blipFill>
            <a:blip r:embed="rId2"/>
            <a:stretch>
              <a:fillRect/>
            </a:stretch>
          </p:blipFill>
          <p:spPr>
            <a:xfrm>
              <a:off x="6356870" y="5676841"/>
              <a:ext cx="446814" cy="629315"/>
            </a:xfrm>
            <a:prstGeom prst="rect">
              <a:avLst/>
            </a:prstGeom>
          </p:spPr>
        </p:pic>
        <p:sp>
          <p:nvSpPr>
            <p:cNvPr id="18" name="Tekstvak 17">
              <a:extLst>
                <a:ext uri="{FF2B5EF4-FFF2-40B4-BE49-F238E27FC236}">
                  <a16:creationId xmlns:a16="http://schemas.microsoft.com/office/drawing/2014/main" id="{D1ED7CFD-61BC-904F-B9D3-597BDC69BC20}"/>
                </a:ext>
              </a:extLst>
            </p:cNvPr>
            <p:cNvSpPr txBox="1"/>
            <p:nvPr/>
          </p:nvSpPr>
          <p:spPr>
            <a:xfrm>
              <a:off x="5945810" y="6306156"/>
              <a:ext cx="1077727" cy="46166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nl-NL" sz="1200" b="0" i="0" u="none" strike="noStrike" cap="none" spc="0" normalizeH="0" baseline="0" dirty="0">
                  <a:ln>
                    <a:noFill/>
                  </a:ln>
                  <a:solidFill>
                    <a:srgbClr val="000000"/>
                  </a:solidFill>
                  <a:effectLst/>
                  <a:uFillTx/>
                  <a:latin typeface="+mn-lt"/>
                  <a:ea typeface="+mn-ea"/>
                  <a:cs typeface="+mn-cs"/>
                  <a:sym typeface="Helvetica"/>
                </a:rPr>
                <a:t>name: Kim</a:t>
              </a:r>
            </a:p>
            <a:p>
              <a:pPr marL="0" marR="0" indent="0" algn="l" defTabSz="914400" rtl="0" fontAlgn="auto" latinLnBrk="0" hangingPunct="0">
                <a:lnSpc>
                  <a:spcPct val="100000"/>
                </a:lnSpc>
                <a:spcBef>
                  <a:spcPts val="0"/>
                </a:spcBef>
                <a:spcAft>
                  <a:spcPts val="0"/>
                </a:spcAft>
                <a:buClrTx/>
                <a:buSzTx/>
                <a:buFontTx/>
                <a:buNone/>
                <a:tabLst/>
              </a:pPr>
              <a:r>
                <a:rPr kumimoji="0" lang="nl-NL" sz="1200" b="0" i="0" u="none" strike="noStrike" cap="none" spc="0" normalizeH="0" baseline="0" dirty="0" err="1">
                  <a:ln>
                    <a:noFill/>
                  </a:ln>
                  <a:solidFill>
                    <a:srgbClr val="000000"/>
                  </a:solidFill>
                  <a:effectLst/>
                  <a:uFillTx/>
                  <a:latin typeface="+mn-lt"/>
                  <a:ea typeface="+mn-ea"/>
                  <a:cs typeface="+mn-cs"/>
                  <a:sym typeface="Helvetica"/>
                </a:rPr>
                <a:t>residence</a:t>
              </a:r>
              <a:r>
                <a:rPr kumimoji="0" lang="nl-NL" sz="1200" b="0" i="0" u="none" strike="noStrike" cap="none" spc="0" normalizeH="0" baseline="0" dirty="0">
                  <a:ln>
                    <a:noFill/>
                  </a:ln>
                  <a:solidFill>
                    <a:srgbClr val="000000"/>
                  </a:solidFill>
                  <a:effectLst/>
                  <a:uFillTx/>
                  <a:latin typeface="+mn-lt"/>
                  <a:ea typeface="+mn-ea"/>
                  <a:cs typeface="+mn-cs"/>
                  <a:sym typeface="Helvetica"/>
                </a:rPr>
                <a:t>: Delft</a:t>
              </a:r>
            </a:p>
          </p:txBody>
        </p:sp>
        <p:sp>
          <p:nvSpPr>
            <p:cNvPr id="19" name="Rechthoekige toelichting 18">
              <a:extLst>
                <a:ext uri="{FF2B5EF4-FFF2-40B4-BE49-F238E27FC236}">
                  <a16:creationId xmlns:a16="http://schemas.microsoft.com/office/drawing/2014/main" id="{D7C85596-4715-284A-8476-E9CDCEC7A2F7}"/>
                </a:ext>
              </a:extLst>
            </p:cNvPr>
            <p:cNvSpPr/>
            <p:nvPr/>
          </p:nvSpPr>
          <p:spPr>
            <a:xfrm>
              <a:off x="5251152" y="5121124"/>
              <a:ext cx="1333566" cy="400105"/>
            </a:xfrm>
            <a:prstGeom prst="wedgeRectCallout">
              <a:avLst>
                <a:gd name="adj1" fmla="val 36474"/>
                <a:gd name="adj2" fmla="val 83908"/>
              </a:avLst>
            </a:prstGeom>
            <a:solidFill>
              <a:schemeClr val="bg1"/>
            </a:solidFill>
            <a:ln w="25400" cap="flat">
              <a:solidFill>
                <a:srgbClr val="7030A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nl-NL" sz="1000" b="0" i="0" u="none" strike="noStrike" cap="none" spc="0" normalizeH="0" baseline="0" dirty="0">
                  <a:ln>
                    <a:noFill/>
                  </a:ln>
                  <a:solidFill>
                    <a:srgbClr val="000000"/>
                  </a:solidFill>
                  <a:effectLst/>
                  <a:uFillTx/>
                  <a:latin typeface="+mn-lt"/>
                  <a:ea typeface="+mn-ea"/>
                  <a:cs typeface="+mn-cs"/>
                  <a:sym typeface="Helvetica"/>
                </a:rPr>
                <a:t>I </a:t>
              </a:r>
              <a:r>
                <a:rPr kumimoji="0" lang="nl-NL" sz="1000" b="0" i="0" u="none" strike="noStrike" cap="none" spc="0" normalizeH="0" baseline="0" dirty="0" err="1">
                  <a:ln>
                    <a:noFill/>
                  </a:ln>
                  <a:solidFill>
                    <a:srgbClr val="000000"/>
                  </a:solidFill>
                  <a:effectLst/>
                  <a:uFillTx/>
                  <a:latin typeface="+mn-lt"/>
                  <a:ea typeface="+mn-ea"/>
                  <a:cs typeface="+mn-cs"/>
                  <a:sym typeface="Helvetica"/>
                </a:rPr>
                <a:t>am</a:t>
              </a:r>
              <a:r>
                <a:rPr kumimoji="0" lang="nl-NL" sz="1000" b="0" i="0" u="none" strike="noStrike" cap="none" spc="0" normalizeH="0" baseline="0" dirty="0">
                  <a:ln>
                    <a:noFill/>
                  </a:ln>
                  <a:solidFill>
                    <a:srgbClr val="000000"/>
                  </a:solidFill>
                  <a:effectLst/>
                  <a:uFillTx/>
                  <a:latin typeface="+mn-lt"/>
                  <a:ea typeface="+mn-ea"/>
                  <a:cs typeface="+mn-cs"/>
                  <a:sym typeface="Helvetica"/>
                </a:rPr>
                <a:t> Kim </a:t>
              </a:r>
              <a:r>
                <a:rPr kumimoji="0" lang="nl-NL" sz="1000" b="0" i="0" u="none" strike="noStrike" cap="none" spc="0" normalizeH="0" baseline="0" dirty="0" err="1">
                  <a:ln>
                    <a:noFill/>
                  </a:ln>
                  <a:solidFill>
                    <a:srgbClr val="000000"/>
                  </a:solidFill>
                  <a:effectLst/>
                  <a:uFillTx/>
                  <a:latin typeface="+mn-lt"/>
                  <a:ea typeface="+mn-ea"/>
                  <a:cs typeface="+mn-cs"/>
                  <a:sym typeface="Helvetica"/>
                </a:rPr>
                <a:t>and</a:t>
              </a:r>
              <a:r>
                <a:rPr kumimoji="0" lang="nl-NL" sz="1000" b="0" i="0" u="none" strike="noStrike" cap="none" spc="0" normalizeH="0" baseline="0" dirty="0">
                  <a:ln>
                    <a:noFill/>
                  </a:ln>
                  <a:solidFill>
                    <a:srgbClr val="000000"/>
                  </a:solidFill>
                  <a:effectLst/>
                  <a:uFillTx/>
                  <a:latin typeface="+mn-lt"/>
                  <a:ea typeface="+mn-ea"/>
                  <a:cs typeface="+mn-cs"/>
                  <a:sym typeface="Helvetica"/>
                </a:rPr>
                <a:t> i live in Delft</a:t>
              </a:r>
            </a:p>
          </p:txBody>
        </p:sp>
      </p:grpSp>
      <p:grpSp>
        <p:nvGrpSpPr>
          <p:cNvPr id="20" name="Groep 19">
            <a:extLst>
              <a:ext uri="{FF2B5EF4-FFF2-40B4-BE49-F238E27FC236}">
                <a16:creationId xmlns:a16="http://schemas.microsoft.com/office/drawing/2014/main" id="{7DF68826-E72D-A543-88A7-131744BA3D25}"/>
              </a:ext>
            </a:extLst>
          </p:cNvPr>
          <p:cNvGrpSpPr/>
          <p:nvPr/>
        </p:nvGrpSpPr>
        <p:grpSpPr>
          <a:xfrm>
            <a:off x="7376428" y="4057355"/>
            <a:ext cx="1738613" cy="1627045"/>
            <a:chOff x="7139911" y="3779835"/>
            <a:chExt cx="1738613" cy="1627045"/>
          </a:xfrm>
        </p:grpSpPr>
        <p:pic>
          <p:nvPicPr>
            <p:cNvPr id="21" name="Afbeelding 20">
              <a:extLst>
                <a:ext uri="{FF2B5EF4-FFF2-40B4-BE49-F238E27FC236}">
                  <a16:creationId xmlns:a16="http://schemas.microsoft.com/office/drawing/2014/main" id="{F1FD89F7-0506-5547-A83F-60F87FE17E29}"/>
                </a:ext>
              </a:extLst>
            </p:cNvPr>
            <p:cNvPicPr>
              <a:picLocks noChangeAspect="1"/>
            </p:cNvPicPr>
            <p:nvPr/>
          </p:nvPicPr>
          <p:blipFill>
            <a:blip r:embed="rId2"/>
            <a:stretch>
              <a:fillRect/>
            </a:stretch>
          </p:blipFill>
          <p:spPr>
            <a:xfrm>
              <a:off x="7779265" y="4309715"/>
              <a:ext cx="446814" cy="629315"/>
            </a:xfrm>
            <a:prstGeom prst="rect">
              <a:avLst/>
            </a:prstGeom>
          </p:spPr>
        </p:pic>
        <p:sp>
          <p:nvSpPr>
            <p:cNvPr id="22" name="Tekstvak 21">
              <a:extLst>
                <a:ext uri="{FF2B5EF4-FFF2-40B4-BE49-F238E27FC236}">
                  <a16:creationId xmlns:a16="http://schemas.microsoft.com/office/drawing/2014/main" id="{70ECB5A7-962E-854D-9051-BDCA38BD591A}"/>
                </a:ext>
              </a:extLst>
            </p:cNvPr>
            <p:cNvSpPr txBox="1"/>
            <p:nvPr/>
          </p:nvSpPr>
          <p:spPr>
            <a:xfrm>
              <a:off x="7139911" y="4945219"/>
              <a:ext cx="1500215" cy="46166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nl-NL" sz="1200" b="0" i="0" u="none" strike="noStrike" cap="none" spc="0" normalizeH="0" baseline="0" dirty="0">
                  <a:ln>
                    <a:noFill/>
                  </a:ln>
                  <a:solidFill>
                    <a:srgbClr val="000000"/>
                  </a:solidFill>
                  <a:effectLst/>
                  <a:uFillTx/>
                  <a:latin typeface="+mn-lt"/>
                  <a:ea typeface="+mn-ea"/>
                  <a:cs typeface="+mn-cs"/>
                  <a:sym typeface="Helvetica"/>
                </a:rPr>
                <a:t>name: Janneke</a:t>
              </a:r>
            </a:p>
            <a:p>
              <a:pPr marL="0" marR="0" indent="0" algn="l" defTabSz="914400" rtl="0" fontAlgn="auto" latinLnBrk="0" hangingPunct="0">
                <a:lnSpc>
                  <a:spcPct val="100000"/>
                </a:lnSpc>
                <a:spcBef>
                  <a:spcPts val="0"/>
                </a:spcBef>
                <a:spcAft>
                  <a:spcPts val="0"/>
                </a:spcAft>
                <a:buClrTx/>
                <a:buSzTx/>
                <a:buFontTx/>
                <a:buNone/>
                <a:tabLst/>
              </a:pPr>
              <a:r>
                <a:rPr kumimoji="0" lang="nl-NL" sz="1200" b="0" i="0" u="none" strike="noStrike" cap="none" spc="0" normalizeH="0" baseline="0" dirty="0" err="1">
                  <a:ln>
                    <a:noFill/>
                  </a:ln>
                  <a:solidFill>
                    <a:srgbClr val="000000"/>
                  </a:solidFill>
                  <a:effectLst/>
                  <a:uFillTx/>
                  <a:latin typeface="+mn-lt"/>
                  <a:ea typeface="+mn-ea"/>
                  <a:cs typeface="+mn-cs"/>
                  <a:sym typeface="Helvetica"/>
                </a:rPr>
                <a:t>residence</a:t>
              </a:r>
              <a:r>
                <a:rPr kumimoji="0" lang="nl-NL" sz="1200" b="0" i="0" u="none" strike="noStrike" cap="none" spc="0" normalizeH="0" baseline="0" dirty="0">
                  <a:ln>
                    <a:noFill/>
                  </a:ln>
                  <a:solidFill>
                    <a:srgbClr val="000000"/>
                  </a:solidFill>
                  <a:effectLst/>
                  <a:uFillTx/>
                  <a:latin typeface="+mn-lt"/>
                  <a:ea typeface="+mn-ea"/>
                  <a:cs typeface="+mn-cs"/>
                  <a:sym typeface="Helvetica"/>
                </a:rPr>
                <a:t>: Amsterdam</a:t>
              </a:r>
            </a:p>
          </p:txBody>
        </p:sp>
        <p:sp>
          <p:nvSpPr>
            <p:cNvPr id="23" name="Rechthoekige toelichting 22">
              <a:extLst>
                <a:ext uri="{FF2B5EF4-FFF2-40B4-BE49-F238E27FC236}">
                  <a16:creationId xmlns:a16="http://schemas.microsoft.com/office/drawing/2014/main" id="{473AC98E-96DE-2847-A821-E85A7A6CDA8F}"/>
                </a:ext>
              </a:extLst>
            </p:cNvPr>
            <p:cNvSpPr/>
            <p:nvPr/>
          </p:nvSpPr>
          <p:spPr>
            <a:xfrm>
              <a:off x="7544958" y="3779835"/>
              <a:ext cx="1333566" cy="400105"/>
            </a:xfrm>
            <a:prstGeom prst="wedgeRectCallout">
              <a:avLst>
                <a:gd name="adj1" fmla="val 2687"/>
                <a:gd name="adj2" fmla="val 90533"/>
              </a:avLst>
            </a:prstGeom>
            <a:solidFill>
              <a:schemeClr val="bg1"/>
            </a:solidFill>
            <a:ln w="25400" cap="flat">
              <a:solidFill>
                <a:srgbClr val="7030A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nl-NL" sz="1000" b="0" i="0" u="none" strike="noStrike" cap="none" spc="0" normalizeH="0" baseline="0" dirty="0">
                  <a:ln>
                    <a:noFill/>
                  </a:ln>
                  <a:solidFill>
                    <a:srgbClr val="000000"/>
                  </a:solidFill>
                  <a:effectLst/>
                  <a:uFillTx/>
                  <a:latin typeface="+mn-lt"/>
                  <a:ea typeface="+mn-ea"/>
                  <a:cs typeface="+mn-cs"/>
                  <a:sym typeface="Helvetica"/>
                </a:rPr>
                <a:t>I </a:t>
              </a:r>
              <a:r>
                <a:rPr kumimoji="0" lang="nl-NL" sz="1000" b="0" i="0" u="none" strike="noStrike" cap="none" spc="0" normalizeH="0" baseline="0" dirty="0" err="1">
                  <a:ln>
                    <a:noFill/>
                  </a:ln>
                  <a:solidFill>
                    <a:srgbClr val="000000"/>
                  </a:solidFill>
                  <a:effectLst/>
                  <a:uFillTx/>
                  <a:latin typeface="+mn-lt"/>
                  <a:ea typeface="+mn-ea"/>
                  <a:cs typeface="+mn-cs"/>
                  <a:sym typeface="Helvetica"/>
                </a:rPr>
                <a:t>am</a:t>
              </a:r>
              <a:r>
                <a:rPr kumimoji="0" lang="nl-NL" sz="1000" b="0" i="0" u="none" strike="noStrike" cap="none" spc="0" normalizeH="0" baseline="0" dirty="0">
                  <a:ln>
                    <a:noFill/>
                  </a:ln>
                  <a:solidFill>
                    <a:srgbClr val="000000"/>
                  </a:solidFill>
                  <a:effectLst/>
                  <a:uFillTx/>
                  <a:latin typeface="+mn-lt"/>
                  <a:ea typeface="+mn-ea"/>
                  <a:cs typeface="+mn-cs"/>
                  <a:sym typeface="Helvetica"/>
                </a:rPr>
                <a:t> Janneke </a:t>
              </a:r>
              <a:r>
                <a:rPr kumimoji="0" lang="nl-NL" sz="1000" b="0" i="0" u="none" strike="noStrike" cap="none" spc="0" normalizeH="0" baseline="0" dirty="0" err="1">
                  <a:ln>
                    <a:noFill/>
                  </a:ln>
                  <a:solidFill>
                    <a:srgbClr val="000000"/>
                  </a:solidFill>
                  <a:effectLst/>
                  <a:uFillTx/>
                  <a:latin typeface="+mn-lt"/>
                  <a:ea typeface="+mn-ea"/>
                  <a:cs typeface="+mn-cs"/>
                  <a:sym typeface="Helvetica"/>
                </a:rPr>
                <a:t>and</a:t>
              </a:r>
              <a:r>
                <a:rPr kumimoji="0" lang="nl-NL" sz="1000" b="0" i="0" u="none" strike="noStrike" cap="none" spc="0" normalizeH="0" baseline="0" dirty="0">
                  <a:ln>
                    <a:noFill/>
                  </a:ln>
                  <a:solidFill>
                    <a:srgbClr val="000000"/>
                  </a:solidFill>
                  <a:effectLst/>
                  <a:uFillTx/>
                  <a:latin typeface="+mn-lt"/>
                  <a:ea typeface="+mn-ea"/>
                  <a:cs typeface="+mn-cs"/>
                  <a:sym typeface="Helvetica"/>
                </a:rPr>
                <a:t> I live in Amsterdam</a:t>
              </a:r>
            </a:p>
          </p:txBody>
        </p:sp>
      </p:grpSp>
      <p:sp>
        <p:nvSpPr>
          <p:cNvPr id="25" name="Tekstvak 24">
            <a:extLst>
              <a:ext uri="{FF2B5EF4-FFF2-40B4-BE49-F238E27FC236}">
                <a16:creationId xmlns:a16="http://schemas.microsoft.com/office/drawing/2014/main" id="{60E649A7-48DA-8B48-803F-F0DFCBCCECAF}"/>
              </a:ext>
            </a:extLst>
          </p:cNvPr>
          <p:cNvSpPr txBox="1"/>
          <p:nvPr/>
        </p:nvSpPr>
        <p:spPr>
          <a:xfrm>
            <a:off x="7945041" y="6158431"/>
            <a:ext cx="1775791" cy="40010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nl-NL" sz="2000" b="0" i="0" u="none" strike="noStrike" cap="none" spc="0" normalizeH="0" baseline="0" dirty="0" err="1">
                <a:ln>
                  <a:noFill/>
                </a:ln>
                <a:solidFill>
                  <a:srgbClr val="C00000"/>
                </a:solidFill>
                <a:effectLst/>
                <a:uFillTx/>
                <a:latin typeface="+mn-lt"/>
                <a:ea typeface="+mn-ea"/>
                <a:cs typeface="+mn-cs"/>
                <a:sym typeface="Helvetica"/>
              </a:rPr>
              <a:t>instances</a:t>
            </a:r>
            <a:endParaRPr kumimoji="0" lang="nl-NL" sz="2000" b="0" i="0" u="none" strike="noStrike" cap="none" spc="0" normalizeH="0" baseline="0" dirty="0">
              <a:ln>
                <a:noFill/>
              </a:ln>
              <a:solidFill>
                <a:srgbClr val="C00000"/>
              </a:solidFill>
              <a:effectLst/>
              <a:uFillTx/>
              <a:latin typeface="+mn-lt"/>
              <a:ea typeface="+mn-ea"/>
              <a:cs typeface="+mn-cs"/>
              <a:sym typeface="Helvetica"/>
            </a:endParaRPr>
          </a:p>
        </p:txBody>
      </p:sp>
      <p:grpSp>
        <p:nvGrpSpPr>
          <p:cNvPr id="26" name="Groep 25">
            <a:extLst>
              <a:ext uri="{FF2B5EF4-FFF2-40B4-BE49-F238E27FC236}">
                <a16:creationId xmlns:a16="http://schemas.microsoft.com/office/drawing/2014/main" id="{17C3B6DE-2F8E-0742-9552-EB2BE208F188}"/>
              </a:ext>
            </a:extLst>
          </p:cNvPr>
          <p:cNvGrpSpPr/>
          <p:nvPr/>
        </p:nvGrpSpPr>
        <p:grpSpPr>
          <a:xfrm>
            <a:off x="3192053" y="5826397"/>
            <a:ext cx="2424323" cy="1193800"/>
            <a:chOff x="3301999" y="2996539"/>
            <a:chExt cx="2424323" cy="1193800"/>
          </a:xfrm>
        </p:grpSpPr>
        <p:pic>
          <p:nvPicPr>
            <p:cNvPr id="27" name="Afbeelding 26">
              <a:extLst>
                <a:ext uri="{FF2B5EF4-FFF2-40B4-BE49-F238E27FC236}">
                  <a16:creationId xmlns:a16="http://schemas.microsoft.com/office/drawing/2014/main" id="{43A6F428-6B93-C548-B858-CAE39F5D3927}"/>
                </a:ext>
              </a:extLst>
            </p:cNvPr>
            <p:cNvPicPr>
              <a:picLocks noChangeAspect="1"/>
            </p:cNvPicPr>
            <p:nvPr/>
          </p:nvPicPr>
          <p:blipFill>
            <a:blip r:embed="rId3"/>
            <a:stretch>
              <a:fillRect/>
            </a:stretch>
          </p:blipFill>
          <p:spPr>
            <a:xfrm>
              <a:off x="3301999" y="2996539"/>
              <a:ext cx="1270000" cy="1193800"/>
            </a:xfrm>
            <a:prstGeom prst="rect">
              <a:avLst/>
            </a:prstGeom>
          </p:spPr>
        </p:pic>
        <p:sp>
          <p:nvSpPr>
            <p:cNvPr id="28" name="Tekstvak 27">
              <a:extLst>
                <a:ext uri="{FF2B5EF4-FFF2-40B4-BE49-F238E27FC236}">
                  <a16:creationId xmlns:a16="http://schemas.microsoft.com/office/drawing/2014/main" id="{2AA8CF78-B8BA-9F47-8308-E915DE9B31E3}"/>
                </a:ext>
              </a:extLst>
            </p:cNvPr>
            <p:cNvSpPr txBox="1"/>
            <p:nvPr/>
          </p:nvSpPr>
          <p:spPr>
            <a:xfrm rot="21023251">
              <a:off x="3950531" y="3105438"/>
              <a:ext cx="1775791" cy="46166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nl-NL" sz="2400" b="0" i="0" u="none" strike="noStrike" cap="none" spc="0" normalizeH="0" baseline="0" dirty="0" err="1">
                  <a:ln>
                    <a:noFill/>
                  </a:ln>
                  <a:solidFill>
                    <a:srgbClr val="000000"/>
                  </a:solidFill>
                  <a:effectLst/>
                  <a:uFillTx/>
                  <a:latin typeface="+mn-lt"/>
                  <a:ea typeface="+mn-ea"/>
                  <a:cs typeface="+mn-cs"/>
                  <a:sym typeface="Helvetica"/>
                </a:rPr>
                <a:t>tell</a:t>
              </a:r>
              <a:r>
                <a:rPr kumimoji="0" lang="nl-NL" sz="2400" b="0" i="0" u="none" strike="noStrike" cap="none" spc="0" normalizeH="0" baseline="0" dirty="0">
                  <a:ln>
                    <a:noFill/>
                  </a:ln>
                  <a:solidFill>
                    <a:srgbClr val="000000"/>
                  </a:solidFill>
                  <a:effectLst/>
                  <a:uFillTx/>
                  <a:latin typeface="+mn-lt"/>
                  <a:ea typeface="+mn-ea"/>
                  <a:cs typeface="+mn-cs"/>
                  <a:sym typeface="Helvetica"/>
                </a:rPr>
                <a:t>()</a:t>
              </a:r>
            </a:p>
          </p:txBody>
        </p:sp>
      </p:grpSp>
      <p:sp>
        <p:nvSpPr>
          <p:cNvPr id="29" name="Tekstvak 28">
            <a:extLst>
              <a:ext uri="{FF2B5EF4-FFF2-40B4-BE49-F238E27FC236}">
                <a16:creationId xmlns:a16="http://schemas.microsoft.com/office/drawing/2014/main" id="{E4F9B89A-2819-D643-B3F1-903B966444B8}"/>
              </a:ext>
            </a:extLst>
          </p:cNvPr>
          <p:cNvSpPr txBox="1"/>
          <p:nvPr/>
        </p:nvSpPr>
        <p:spPr>
          <a:xfrm>
            <a:off x="3005565" y="3883397"/>
            <a:ext cx="1123553" cy="33855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nl-NL" sz="1600" b="0" i="0" u="none" strike="noStrike" cap="none" spc="0" normalizeH="0" baseline="0" dirty="0" err="1">
                <a:ln>
                  <a:noFill/>
                </a:ln>
                <a:solidFill>
                  <a:srgbClr val="C00000"/>
                </a:solidFill>
                <a:effectLst/>
                <a:uFillTx/>
                <a:latin typeface="+mn-lt"/>
                <a:ea typeface="+mn-ea"/>
                <a:cs typeface="+mn-cs"/>
                <a:sym typeface="Helvetica"/>
              </a:rPr>
              <a:t>attributes</a:t>
            </a:r>
            <a:endParaRPr kumimoji="0" lang="nl-NL" sz="1600" b="0" i="0" u="none" strike="noStrike" cap="none" spc="0" normalizeH="0" baseline="0" dirty="0">
              <a:ln>
                <a:noFill/>
              </a:ln>
              <a:solidFill>
                <a:srgbClr val="C00000"/>
              </a:solidFill>
              <a:effectLst/>
              <a:uFillTx/>
              <a:latin typeface="+mn-lt"/>
              <a:ea typeface="+mn-ea"/>
              <a:cs typeface="+mn-cs"/>
              <a:sym typeface="Helvetica"/>
            </a:endParaRPr>
          </a:p>
        </p:txBody>
      </p:sp>
      <p:sp>
        <p:nvSpPr>
          <p:cNvPr id="30" name="Tekstvak 29">
            <a:extLst>
              <a:ext uri="{FF2B5EF4-FFF2-40B4-BE49-F238E27FC236}">
                <a16:creationId xmlns:a16="http://schemas.microsoft.com/office/drawing/2014/main" id="{00EFEADD-7D1D-0041-968D-56E9DE1D931A}"/>
              </a:ext>
            </a:extLst>
          </p:cNvPr>
          <p:cNvSpPr txBox="1"/>
          <p:nvPr/>
        </p:nvSpPr>
        <p:spPr>
          <a:xfrm>
            <a:off x="3005565" y="4529724"/>
            <a:ext cx="1123553" cy="33855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nl-NL" sz="1600" b="0" i="0" u="none" strike="noStrike" cap="none" spc="0" normalizeH="0" baseline="0" dirty="0" err="1">
                <a:ln>
                  <a:noFill/>
                </a:ln>
                <a:solidFill>
                  <a:srgbClr val="C00000"/>
                </a:solidFill>
                <a:effectLst/>
                <a:uFillTx/>
                <a:latin typeface="+mn-lt"/>
                <a:ea typeface="+mn-ea"/>
                <a:cs typeface="+mn-cs"/>
                <a:sym typeface="Helvetica"/>
              </a:rPr>
              <a:t>methods</a:t>
            </a:r>
            <a:endParaRPr kumimoji="0" lang="nl-NL" sz="1600" b="0" i="0" u="none" strike="noStrike" cap="none" spc="0" normalizeH="0" baseline="0" dirty="0">
              <a:ln>
                <a:noFill/>
              </a:ln>
              <a:solidFill>
                <a:srgbClr val="C00000"/>
              </a:solidFill>
              <a:effectLst/>
              <a:uFillTx/>
              <a:latin typeface="+mn-lt"/>
              <a:ea typeface="+mn-ea"/>
              <a:cs typeface="+mn-cs"/>
              <a:sym typeface="Helvetica"/>
            </a:endParaRPr>
          </a:p>
        </p:txBody>
      </p:sp>
    </p:spTree>
    <p:extLst>
      <p:ext uri="{BB962C8B-B14F-4D97-AF65-F5344CB8AC3E}">
        <p14:creationId xmlns:p14="http://schemas.microsoft.com/office/powerpoint/2010/main" val="15790570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C3F7866-2159-A846-B941-E1FC6A3E523E}"/>
              </a:ext>
            </a:extLst>
          </p:cNvPr>
          <p:cNvSpPr>
            <a:spLocks noGrp="1"/>
          </p:cNvSpPr>
          <p:nvPr>
            <p:ph type="title"/>
          </p:nvPr>
        </p:nvSpPr>
        <p:spPr/>
        <p:txBody>
          <a:bodyPr/>
          <a:lstStyle/>
          <a:p>
            <a:r>
              <a:rPr lang="nl-NL" dirty="0"/>
              <a:t>Object </a:t>
            </a:r>
            <a:r>
              <a:rPr lang="nl-NL" dirty="0" err="1"/>
              <a:t>Oriented</a:t>
            </a:r>
            <a:r>
              <a:rPr lang="nl-NL" dirty="0"/>
              <a:t> Programming</a:t>
            </a:r>
          </a:p>
        </p:txBody>
      </p:sp>
      <p:sp>
        <p:nvSpPr>
          <p:cNvPr id="4" name="Tekstvak 3">
            <a:extLst>
              <a:ext uri="{FF2B5EF4-FFF2-40B4-BE49-F238E27FC236}">
                <a16:creationId xmlns:a16="http://schemas.microsoft.com/office/drawing/2014/main" id="{CA60EEEC-190F-B348-A449-660BE2EDC92D}"/>
              </a:ext>
            </a:extLst>
          </p:cNvPr>
          <p:cNvSpPr txBox="1"/>
          <p:nvPr/>
        </p:nvSpPr>
        <p:spPr>
          <a:xfrm>
            <a:off x="1177819" y="2123258"/>
            <a:ext cx="1775791" cy="46166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nl-NL" sz="2400" b="0" i="0" u="none" strike="noStrike" cap="none" spc="0" normalizeH="0" baseline="0" dirty="0">
                <a:ln>
                  <a:noFill/>
                </a:ln>
                <a:solidFill>
                  <a:srgbClr val="000000"/>
                </a:solidFill>
                <a:effectLst/>
                <a:uFillTx/>
                <a:latin typeface="+mn-lt"/>
                <a:ea typeface="+mn-ea"/>
                <a:cs typeface="+mn-cs"/>
                <a:sym typeface="Helvetica"/>
              </a:rPr>
              <a:t>Class</a:t>
            </a:r>
          </a:p>
        </p:txBody>
      </p:sp>
      <p:sp>
        <p:nvSpPr>
          <p:cNvPr id="5" name="Tekstvak 4">
            <a:extLst>
              <a:ext uri="{FF2B5EF4-FFF2-40B4-BE49-F238E27FC236}">
                <a16:creationId xmlns:a16="http://schemas.microsoft.com/office/drawing/2014/main" id="{C47ED499-B002-CE4E-A9FF-0DFD2EEFBF88}"/>
              </a:ext>
            </a:extLst>
          </p:cNvPr>
          <p:cNvSpPr txBox="1"/>
          <p:nvPr/>
        </p:nvSpPr>
        <p:spPr>
          <a:xfrm>
            <a:off x="6681571" y="2123258"/>
            <a:ext cx="1038101" cy="46166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r" defTabSz="914400" rtl="0" fontAlgn="auto" latinLnBrk="0" hangingPunct="0">
              <a:lnSpc>
                <a:spcPct val="100000"/>
              </a:lnSpc>
              <a:spcBef>
                <a:spcPts val="0"/>
              </a:spcBef>
              <a:spcAft>
                <a:spcPts val="0"/>
              </a:spcAft>
              <a:buClrTx/>
              <a:buSzTx/>
              <a:buFontTx/>
              <a:buNone/>
              <a:tabLst/>
            </a:pPr>
            <a:r>
              <a:rPr kumimoji="0" lang="nl-NL" sz="2400" b="0" i="0" u="none" strike="noStrike" cap="none" spc="0" normalizeH="0" baseline="0" dirty="0" err="1">
                <a:ln>
                  <a:noFill/>
                </a:ln>
                <a:solidFill>
                  <a:srgbClr val="000000"/>
                </a:solidFill>
                <a:effectLst/>
                <a:uFillTx/>
                <a:latin typeface="+mn-lt"/>
                <a:ea typeface="+mn-ea"/>
                <a:cs typeface="+mn-cs"/>
                <a:sym typeface="Helvetica"/>
              </a:rPr>
              <a:t>Objects</a:t>
            </a:r>
            <a:endParaRPr kumimoji="0" lang="nl-NL" sz="2400" b="0" i="0" u="none" strike="noStrike" cap="none" spc="0" normalizeH="0" baseline="0" dirty="0">
              <a:ln>
                <a:noFill/>
              </a:ln>
              <a:solidFill>
                <a:srgbClr val="000000"/>
              </a:solidFill>
              <a:effectLst/>
              <a:uFillTx/>
              <a:latin typeface="+mn-lt"/>
              <a:ea typeface="+mn-ea"/>
              <a:cs typeface="+mn-cs"/>
              <a:sym typeface="Helvetica"/>
            </a:endParaRPr>
          </a:p>
        </p:txBody>
      </p:sp>
      <p:sp>
        <p:nvSpPr>
          <p:cNvPr id="7" name="Tekstvak 6">
            <a:extLst>
              <a:ext uri="{FF2B5EF4-FFF2-40B4-BE49-F238E27FC236}">
                <a16:creationId xmlns:a16="http://schemas.microsoft.com/office/drawing/2014/main" id="{1F30E584-232A-1846-A7B4-9C1D524BB5B9}"/>
              </a:ext>
            </a:extLst>
          </p:cNvPr>
          <p:cNvSpPr txBox="1"/>
          <p:nvPr/>
        </p:nvSpPr>
        <p:spPr>
          <a:xfrm>
            <a:off x="1177820" y="3298625"/>
            <a:ext cx="1775791" cy="461661"/>
          </a:xfrm>
          <a:prstGeom prst="rect">
            <a:avLst/>
          </a:prstGeom>
          <a:noFill/>
          <a:ln w="12700" cap="flat">
            <a:solidFill>
              <a:schemeClr val="bg2">
                <a:lumMod val="5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nl-NL" sz="2400" b="0" i="0" u="none" strike="noStrike" cap="none" spc="0" normalizeH="0" baseline="0" dirty="0" err="1">
                <a:ln>
                  <a:noFill/>
                </a:ln>
                <a:solidFill>
                  <a:schemeClr val="tx1">
                    <a:lumMod val="75000"/>
                    <a:lumOff val="25000"/>
                  </a:schemeClr>
                </a:solidFill>
                <a:effectLst/>
                <a:uFillTx/>
                <a:latin typeface="+mn-lt"/>
                <a:ea typeface="+mn-ea"/>
                <a:cs typeface="+mn-cs"/>
                <a:sym typeface="Helvetica"/>
              </a:rPr>
              <a:t>str</a:t>
            </a:r>
            <a:endParaRPr kumimoji="0" lang="nl-NL" sz="2400" b="0" i="0" u="none" strike="noStrike" cap="none" spc="0" normalizeH="0" baseline="0" dirty="0">
              <a:ln>
                <a:noFill/>
              </a:ln>
              <a:solidFill>
                <a:schemeClr val="tx1">
                  <a:lumMod val="75000"/>
                  <a:lumOff val="25000"/>
                </a:schemeClr>
              </a:solidFill>
              <a:effectLst/>
              <a:uFillTx/>
              <a:latin typeface="+mn-lt"/>
              <a:ea typeface="+mn-ea"/>
              <a:cs typeface="+mn-cs"/>
              <a:sym typeface="Helvetica"/>
            </a:endParaRPr>
          </a:p>
        </p:txBody>
      </p:sp>
      <p:sp>
        <p:nvSpPr>
          <p:cNvPr id="8" name="Tekstvak 7">
            <a:extLst>
              <a:ext uri="{FF2B5EF4-FFF2-40B4-BE49-F238E27FC236}">
                <a16:creationId xmlns:a16="http://schemas.microsoft.com/office/drawing/2014/main" id="{25B3A096-595A-1E4C-AE02-C0E2FF0DE4C1}"/>
              </a:ext>
            </a:extLst>
          </p:cNvPr>
          <p:cNvSpPr txBox="1"/>
          <p:nvPr/>
        </p:nvSpPr>
        <p:spPr>
          <a:xfrm>
            <a:off x="1177819" y="3760286"/>
            <a:ext cx="1775791" cy="369328"/>
          </a:xfrm>
          <a:prstGeom prst="rect">
            <a:avLst/>
          </a:prstGeom>
          <a:noFill/>
          <a:ln w="12700" cap="flat">
            <a:solidFill>
              <a:schemeClr val="bg2">
                <a:lumMod val="5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lang="nl-NL" sz="1800" dirty="0">
              <a:solidFill>
                <a:schemeClr val="tx1">
                  <a:lumMod val="75000"/>
                  <a:lumOff val="25000"/>
                </a:schemeClr>
              </a:solidFill>
            </a:endParaRPr>
          </a:p>
        </p:txBody>
      </p:sp>
      <p:sp>
        <p:nvSpPr>
          <p:cNvPr id="9" name="Tekstvak 8">
            <a:extLst>
              <a:ext uri="{FF2B5EF4-FFF2-40B4-BE49-F238E27FC236}">
                <a16:creationId xmlns:a16="http://schemas.microsoft.com/office/drawing/2014/main" id="{D9D573A3-7668-8F4A-8DC0-3AF0518926EA}"/>
              </a:ext>
            </a:extLst>
          </p:cNvPr>
          <p:cNvSpPr txBox="1"/>
          <p:nvPr/>
        </p:nvSpPr>
        <p:spPr>
          <a:xfrm>
            <a:off x="1177819" y="4129614"/>
            <a:ext cx="1775791" cy="2308320"/>
          </a:xfrm>
          <a:prstGeom prst="rect">
            <a:avLst/>
          </a:prstGeom>
          <a:noFill/>
          <a:ln w="12700" cap="flat">
            <a:solidFill>
              <a:schemeClr val="bg2">
                <a:lumMod val="5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nl-NL" dirty="0" err="1">
                <a:solidFill>
                  <a:schemeClr val="tx1">
                    <a:lumMod val="75000"/>
                    <a:lumOff val="25000"/>
                  </a:schemeClr>
                </a:solidFill>
              </a:rPr>
              <a:t>upper</a:t>
            </a:r>
            <a:r>
              <a:rPr lang="nl-NL" sz="1800" dirty="0">
                <a:solidFill>
                  <a:schemeClr val="tx1">
                    <a:lumMod val="75000"/>
                    <a:lumOff val="25000"/>
                  </a:schemeClr>
                </a:solidFill>
              </a:rPr>
              <a:t>()</a:t>
            </a:r>
          </a:p>
          <a:p>
            <a:pPr marL="0" marR="0" indent="0" algn="l" defTabSz="914400" rtl="0" fontAlgn="auto" latinLnBrk="0" hangingPunct="0">
              <a:lnSpc>
                <a:spcPct val="100000"/>
              </a:lnSpc>
              <a:spcBef>
                <a:spcPts val="0"/>
              </a:spcBef>
              <a:spcAft>
                <a:spcPts val="0"/>
              </a:spcAft>
              <a:buClrTx/>
              <a:buSzTx/>
              <a:buFontTx/>
              <a:buNone/>
              <a:tabLst/>
            </a:pPr>
            <a:r>
              <a:rPr lang="nl-NL" sz="1800" dirty="0" err="1">
                <a:solidFill>
                  <a:schemeClr val="tx1">
                    <a:lumMod val="75000"/>
                    <a:lumOff val="25000"/>
                  </a:schemeClr>
                </a:solidFill>
              </a:rPr>
              <a:t>lower</a:t>
            </a:r>
            <a:r>
              <a:rPr lang="nl-NL" sz="1800" dirty="0">
                <a:solidFill>
                  <a:schemeClr val="tx1">
                    <a:lumMod val="75000"/>
                    <a:lumOff val="25000"/>
                  </a:schemeClr>
                </a:solidFill>
              </a:rPr>
              <a:t>()</a:t>
            </a:r>
          </a:p>
          <a:p>
            <a:pPr marL="0" marR="0" indent="0" algn="l" defTabSz="914400" rtl="0" fontAlgn="auto" latinLnBrk="0" hangingPunct="0">
              <a:lnSpc>
                <a:spcPct val="100000"/>
              </a:lnSpc>
              <a:spcBef>
                <a:spcPts val="0"/>
              </a:spcBef>
              <a:spcAft>
                <a:spcPts val="0"/>
              </a:spcAft>
              <a:buClrTx/>
              <a:buSzTx/>
              <a:buFontTx/>
              <a:buNone/>
              <a:tabLst/>
            </a:pPr>
            <a:r>
              <a:rPr lang="nl-NL" dirty="0">
                <a:solidFill>
                  <a:schemeClr val="tx1">
                    <a:lumMod val="75000"/>
                    <a:lumOff val="25000"/>
                  </a:schemeClr>
                </a:solidFill>
              </a:rPr>
              <a:t>split()</a:t>
            </a:r>
          </a:p>
          <a:p>
            <a:pPr marL="0" marR="0" indent="0" algn="l" defTabSz="914400" rtl="0" fontAlgn="auto" latinLnBrk="0" hangingPunct="0">
              <a:lnSpc>
                <a:spcPct val="100000"/>
              </a:lnSpc>
              <a:spcBef>
                <a:spcPts val="0"/>
              </a:spcBef>
              <a:spcAft>
                <a:spcPts val="0"/>
              </a:spcAft>
              <a:buClrTx/>
              <a:buSzTx/>
              <a:buFontTx/>
              <a:buNone/>
              <a:tabLst/>
            </a:pPr>
            <a:r>
              <a:rPr lang="nl-NL" sz="1800" dirty="0">
                <a:solidFill>
                  <a:schemeClr val="tx1">
                    <a:lumMod val="75000"/>
                    <a:lumOff val="25000"/>
                  </a:schemeClr>
                </a:solidFill>
              </a:rPr>
              <a:t>strip()</a:t>
            </a:r>
          </a:p>
          <a:p>
            <a:pPr marL="0" marR="0" indent="0" algn="l" defTabSz="914400" rtl="0" fontAlgn="auto" latinLnBrk="0" hangingPunct="0">
              <a:lnSpc>
                <a:spcPct val="100000"/>
              </a:lnSpc>
              <a:spcBef>
                <a:spcPts val="0"/>
              </a:spcBef>
              <a:spcAft>
                <a:spcPts val="0"/>
              </a:spcAft>
              <a:buClrTx/>
              <a:buSzTx/>
              <a:buFontTx/>
              <a:buNone/>
              <a:tabLst/>
            </a:pPr>
            <a:r>
              <a:rPr lang="nl-NL" dirty="0" err="1">
                <a:solidFill>
                  <a:schemeClr val="tx1">
                    <a:lumMod val="75000"/>
                    <a:lumOff val="25000"/>
                  </a:schemeClr>
                </a:solidFill>
              </a:rPr>
              <a:t>join</a:t>
            </a:r>
            <a:r>
              <a:rPr lang="nl-NL" dirty="0">
                <a:solidFill>
                  <a:schemeClr val="tx1">
                    <a:lumMod val="75000"/>
                    <a:lumOff val="25000"/>
                  </a:schemeClr>
                </a:solidFill>
              </a:rPr>
              <a:t>()</a:t>
            </a:r>
          </a:p>
          <a:p>
            <a:pPr marL="0" marR="0" indent="0" algn="l" defTabSz="914400" rtl="0" fontAlgn="auto" latinLnBrk="0" hangingPunct="0">
              <a:lnSpc>
                <a:spcPct val="100000"/>
              </a:lnSpc>
              <a:spcBef>
                <a:spcPts val="0"/>
              </a:spcBef>
              <a:spcAft>
                <a:spcPts val="0"/>
              </a:spcAft>
              <a:buClrTx/>
              <a:buSzTx/>
              <a:buFontTx/>
              <a:buNone/>
              <a:tabLst/>
            </a:pPr>
            <a:r>
              <a:rPr lang="nl-NL" dirty="0" err="1">
                <a:solidFill>
                  <a:schemeClr val="tx1">
                    <a:lumMod val="75000"/>
                    <a:lumOff val="25000"/>
                  </a:schemeClr>
                </a:solidFill>
              </a:rPr>
              <a:t>title</a:t>
            </a:r>
            <a:r>
              <a:rPr lang="nl-NL" dirty="0">
                <a:solidFill>
                  <a:schemeClr val="tx1">
                    <a:lumMod val="75000"/>
                    <a:lumOff val="25000"/>
                  </a:schemeClr>
                </a:solidFill>
              </a:rPr>
              <a:t>()</a:t>
            </a:r>
          </a:p>
          <a:p>
            <a:pPr marL="0" marR="0" indent="0" algn="l" defTabSz="914400" rtl="0" fontAlgn="auto" latinLnBrk="0" hangingPunct="0">
              <a:lnSpc>
                <a:spcPct val="100000"/>
              </a:lnSpc>
              <a:spcBef>
                <a:spcPts val="0"/>
              </a:spcBef>
              <a:spcAft>
                <a:spcPts val="0"/>
              </a:spcAft>
              <a:buClrTx/>
              <a:buSzTx/>
              <a:buFontTx/>
              <a:buNone/>
              <a:tabLst/>
            </a:pPr>
            <a:r>
              <a:rPr lang="nl-NL" sz="1800" dirty="0" err="1">
                <a:solidFill>
                  <a:schemeClr val="tx1">
                    <a:lumMod val="75000"/>
                    <a:lumOff val="25000"/>
                  </a:schemeClr>
                </a:solidFill>
              </a:rPr>
              <a:t>capitalize</a:t>
            </a:r>
            <a:r>
              <a:rPr lang="nl-NL" sz="1800" dirty="0">
                <a:solidFill>
                  <a:schemeClr val="tx1">
                    <a:lumMod val="75000"/>
                    <a:lumOff val="25000"/>
                  </a:schemeClr>
                </a:solidFill>
              </a:rPr>
              <a:t>()</a:t>
            </a:r>
          </a:p>
          <a:p>
            <a:pPr marL="0" marR="0" indent="0" algn="l" defTabSz="914400" rtl="0" fontAlgn="auto" latinLnBrk="0" hangingPunct="0">
              <a:lnSpc>
                <a:spcPct val="100000"/>
              </a:lnSpc>
              <a:spcBef>
                <a:spcPts val="0"/>
              </a:spcBef>
              <a:spcAft>
                <a:spcPts val="0"/>
              </a:spcAft>
              <a:buClrTx/>
              <a:buSzTx/>
              <a:buFontTx/>
              <a:buNone/>
              <a:tabLst/>
            </a:pPr>
            <a:r>
              <a:rPr lang="nl-NL" sz="1800" dirty="0" err="1">
                <a:solidFill>
                  <a:schemeClr val="tx1">
                    <a:lumMod val="75000"/>
                    <a:lumOff val="25000"/>
                  </a:schemeClr>
                </a:solidFill>
              </a:rPr>
              <a:t>replace</a:t>
            </a:r>
            <a:r>
              <a:rPr lang="nl-NL" sz="1800" dirty="0">
                <a:solidFill>
                  <a:schemeClr val="tx1">
                    <a:lumMod val="75000"/>
                    <a:lumOff val="25000"/>
                  </a:schemeClr>
                </a:solidFill>
              </a:rPr>
              <a:t>()</a:t>
            </a:r>
          </a:p>
        </p:txBody>
      </p:sp>
      <p:sp>
        <p:nvSpPr>
          <p:cNvPr id="10" name="Boog 9">
            <a:extLst>
              <a:ext uri="{FF2B5EF4-FFF2-40B4-BE49-F238E27FC236}">
                <a16:creationId xmlns:a16="http://schemas.microsoft.com/office/drawing/2014/main" id="{B585425D-A56D-874E-9E69-8153F550C10C}"/>
              </a:ext>
            </a:extLst>
          </p:cNvPr>
          <p:cNvSpPr/>
          <p:nvPr/>
        </p:nvSpPr>
        <p:spPr>
          <a:xfrm>
            <a:off x="3240112" y="1979637"/>
            <a:ext cx="2822712" cy="591680"/>
          </a:xfrm>
          <a:prstGeom prst="arc">
            <a:avLst>
              <a:gd name="adj1" fmla="val 11141211"/>
              <a:gd name="adj2" fmla="val 21134300"/>
            </a:avLst>
          </a:prstGeom>
          <a:ln w="25400" cap="flat" cmpd="sng" algn="ctr">
            <a:solidFill>
              <a:srgbClr val="C0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nl-NL" sz="1800" b="0" i="0" u="none" strike="noStrike" cap="none" spc="0" normalizeH="0" baseline="0">
              <a:ln>
                <a:noFill/>
              </a:ln>
              <a:solidFill>
                <a:srgbClr val="000000"/>
              </a:solidFill>
              <a:effectLst/>
              <a:uFillTx/>
            </a:endParaRPr>
          </a:p>
        </p:txBody>
      </p:sp>
      <p:sp>
        <p:nvSpPr>
          <p:cNvPr id="11" name="Tekstvak 10">
            <a:extLst>
              <a:ext uri="{FF2B5EF4-FFF2-40B4-BE49-F238E27FC236}">
                <a16:creationId xmlns:a16="http://schemas.microsoft.com/office/drawing/2014/main" id="{32494465-8FC0-D64E-9F1B-FA48A1ADAAFE}"/>
              </a:ext>
            </a:extLst>
          </p:cNvPr>
          <p:cNvSpPr txBox="1"/>
          <p:nvPr/>
        </p:nvSpPr>
        <p:spPr>
          <a:xfrm>
            <a:off x="3761962" y="2044247"/>
            <a:ext cx="1775791" cy="40010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nl-NL" sz="2000" b="0" i="0" u="none" strike="noStrike" cap="none" spc="0" normalizeH="0" baseline="0" dirty="0" err="1">
                <a:ln>
                  <a:noFill/>
                </a:ln>
                <a:solidFill>
                  <a:srgbClr val="C00000"/>
                </a:solidFill>
                <a:effectLst/>
                <a:uFillTx/>
                <a:latin typeface="+mn-lt"/>
                <a:ea typeface="+mn-ea"/>
                <a:cs typeface="+mn-cs"/>
                <a:sym typeface="Helvetica"/>
              </a:rPr>
              <a:t>instantiation</a:t>
            </a:r>
            <a:endParaRPr kumimoji="0" lang="nl-NL" sz="2000" b="0" i="0" u="none" strike="noStrike" cap="none" spc="0" normalizeH="0" baseline="0" dirty="0">
              <a:ln>
                <a:noFill/>
              </a:ln>
              <a:solidFill>
                <a:srgbClr val="C00000"/>
              </a:solidFill>
              <a:effectLst/>
              <a:uFillTx/>
              <a:latin typeface="+mn-lt"/>
              <a:ea typeface="+mn-ea"/>
              <a:cs typeface="+mn-cs"/>
              <a:sym typeface="Helvetica"/>
            </a:endParaRPr>
          </a:p>
        </p:txBody>
      </p:sp>
      <p:sp>
        <p:nvSpPr>
          <p:cNvPr id="25" name="Tekstvak 24">
            <a:extLst>
              <a:ext uri="{FF2B5EF4-FFF2-40B4-BE49-F238E27FC236}">
                <a16:creationId xmlns:a16="http://schemas.microsoft.com/office/drawing/2014/main" id="{60E649A7-48DA-8B48-803F-F0DFCBCCECAF}"/>
              </a:ext>
            </a:extLst>
          </p:cNvPr>
          <p:cNvSpPr txBox="1"/>
          <p:nvPr/>
        </p:nvSpPr>
        <p:spPr>
          <a:xfrm>
            <a:off x="7945041" y="6158431"/>
            <a:ext cx="1775791" cy="40010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nl-NL" sz="2000" b="0" i="0" u="none" strike="noStrike" cap="none" spc="0" normalizeH="0" baseline="0" dirty="0" err="1">
                <a:ln>
                  <a:noFill/>
                </a:ln>
                <a:solidFill>
                  <a:srgbClr val="C00000"/>
                </a:solidFill>
                <a:effectLst/>
                <a:uFillTx/>
                <a:latin typeface="+mn-lt"/>
                <a:ea typeface="+mn-ea"/>
                <a:cs typeface="+mn-cs"/>
                <a:sym typeface="Helvetica"/>
              </a:rPr>
              <a:t>instances</a:t>
            </a:r>
            <a:endParaRPr kumimoji="0" lang="nl-NL" sz="2000" b="0" i="0" u="none" strike="noStrike" cap="none" spc="0" normalizeH="0" baseline="0" dirty="0">
              <a:ln>
                <a:noFill/>
              </a:ln>
              <a:solidFill>
                <a:srgbClr val="C00000"/>
              </a:solidFill>
              <a:effectLst/>
              <a:uFillTx/>
              <a:latin typeface="+mn-lt"/>
              <a:ea typeface="+mn-ea"/>
              <a:cs typeface="+mn-cs"/>
              <a:sym typeface="Helvetica"/>
            </a:endParaRPr>
          </a:p>
        </p:txBody>
      </p:sp>
      <p:grpSp>
        <p:nvGrpSpPr>
          <p:cNvPr id="26" name="Groep 25">
            <a:extLst>
              <a:ext uri="{FF2B5EF4-FFF2-40B4-BE49-F238E27FC236}">
                <a16:creationId xmlns:a16="http://schemas.microsoft.com/office/drawing/2014/main" id="{17C3B6DE-2F8E-0742-9552-EB2BE208F188}"/>
              </a:ext>
            </a:extLst>
          </p:cNvPr>
          <p:cNvGrpSpPr/>
          <p:nvPr/>
        </p:nvGrpSpPr>
        <p:grpSpPr>
          <a:xfrm>
            <a:off x="4146016" y="5508029"/>
            <a:ext cx="2424323" cy="1193800"/>
            <a:chOff x="3301999" y="2996539"/>
            <a:chExt cx="2424323" cy="1193800"/>
          </a:xfrm>
        </p:grpSpPr>
        <p:pic>
          <p:nvPicPr>
            <p:cNvPr id="27" name="Afbeelding 26">
              <a:extLst>
                <a:ext uri="{FF2B5EF4-FFF2-40B4-BE49-F238E27FC236}">
                  <a16:creationId xmlns:a16="http://schemas.microsoft.com/office/drawing/2014/main" id="{43A6F428-6B93-C548-B858-CAE39F5D3927}"/>
                </a:ext>
              </a:extLst>
            </p:cNvPr>
            <p:cNvPicPr>
              <a:picLocks noChangeAspect="1"/>
            </p:cNvPicPr>
            <p:nvPr/>
          </p:nvPicPr>
          <p:blipFill>
            <a:blip r:embed="rId2"/>
            <a:stretch>
              <a:fillRect/>
            </a:stretch>
          </p:blipFill>
          <p:spPr>
            <a:xfrm>
              <a:off x="3301999" y="2996539"/>
              <a:ext cx="1270000" cy="1193800"/>
            </a:xfrm>
            <a:prstGeom prst="rect">
              <a:avLst/>
            </a:prstGeom>
          </p:spPr>
        </p:pic>
        <p:sp>
          <p:nvSpPr>
            <p:cNvPr id="28" name="Tekstvak 27">
              <a:extLst>
                <a:ext uri="{FF2B5EF4-FFF2-40B4-BE49-F238E27FC236}">
                  <a16:creationId xmlns:a16="http://schemas.microsoft.com/office/drawing/2014/main" id="{2AA8CF78-B8BA-9F47-8308-E915DE9B31E3}"/>
                </a:ext>
              </a:extLst>
            </p:cNvPr>
            <p:cNvSpPr txBox="1"/>
            <p:nvPr/>
          </p:nvSpPr>
          <p:spPr>
            <a:xfrm rot="21023251">
              <a:off x="3950531" y="3105438"/>
              <a:ext cx="1775791" cy="46166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nl-NL" sz="2400" b="0" i="0" u="none" strike="noStrike" cap="none" spc="0" normalizeH="0" baseline="0" dirty="0" err="1">
                  <a:ln>
                    <a:noFill/>
                  </a:ln>
                  <a:solidFill>
                    <a:srgbClr val="000000"/>
                  </a:solidFill>
                  <a:effectLst/>
                  <a:uFillTx/>
                  <a:latin typeface="+mn-lt"/>
                  <a:ea typeface="+mn-ea"/>
                  <a:cs typeface="+mn-cs"/>
                  <a:sym typeface="Helvetica"/>
                </a:rPr>
                <a:t>upper</a:t>
              </a:r>
              <a:r>
                <a:rPr kumimoji="0" lang="nl-NL" sz="2400" b="0" i="0" u="none" strike="noStrike" cap="none" spc="0" normalizeH="0" baseline="0" dirty="0">
                  <a:ln>
                    <a:noFill/>
                  </a:ln>
                  <a:solidFill>
                    <a:srgbClr val="000000"/>
                  </a:solidFill>
                  <a:effectLst/>
                  <a:uFillTx/>
                  <a:latin typeface="+mn-lt"/>
                  <a:ea typeface="+mn-ea"/>
                  <a:cs typeface="+mn-cs"/>
                  <a:sym typeface="Helvetica"/>
                </a:rPr>
                <a:t>()</a:t>
              </a:r>
            </a:p>
          </p:txBody>
        </p:sp>
      </p:grpSp>
      <p:sp>
        <p:nvSpPr>
          <p:cNvPr id="29" name="Tekstvak 28">
            <a:extLst>
              <a:ext uri="{FF2B5EF4-FFF2-40B4-BE49-F238E27FC236}">
                <a16:creationId xmlns:a16="http://schemas.microsoft.com/office/drawing/2014/main" id="{E4F9B89A-2819-D643-B3F1-903B966444B8}"/>
              </a:ext>
            </a:extLst>
          </p:cNvPr>
          <p:cNvSpPr txBox="1"/>
          <p:nvPr/>
        </p:nvSpPr>
        <p:spPr>
          <a:xfrm>
            <a:off x="3005565" y="3883397"/>
            <a:ext cx="1123553" cy="33855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nl-NL" sz="1600" b="0" i="0" u="none" strike="noStrike" cap="none" spc="0" normalizeH="0" baseline="0" dirty="0" err="1">
                <a:ln>
                  <a:noFill/>
                </a:ln>
                <a:solidFill>
                  <a:srgbClr val="C00000"/>
                </a:solidFill>
                <a:effectLst/>
                <a:uFillTx/>
                <a:latin typeface="+mn-lt"/>
                <a:ea typeface="+mn-ea"/>
                <a:cs typeface="+mn-cs"/>
                <a:sym typeface="Helvetica"/>
              </a:rPr>
              <a:t>attributes</a:t>
            </a:r>
            <a:endParaRPr kumimoji="0" lang="nl-NL" sz="1600" b="0" i="0" u="none" strike="noStrike" cap="none" spc="0" normalizeH="0" baseline="0" dirty="0">
              <a:ln>
                <a:noFill/>
              </a:ln>
              <a:solidFill>
                <a:srgbClr val="C00000"/>
              </a:solidFill>
              <a:effectLst/>
              <a:uFillTx/>
              <a:latin typeface="+mn-lt"/>
              <a:ea typeface="+mn-ea"/>
              <a:cs typeface="+mn-cs"/>
              <a:sym typeface="Helvetica"/>
            </a:endParaRPr>
          </a:p>
        </p:txBody>
      </p:sp>
      <p:sp>
        <p:nvSpPr>
          <p:cNvPr id="30" name="Tekstvak 29">
            <a:extLst>
              <a:ext uri="{FF2B5EF4-FFF2-40B4-BE49-F238E27FC236}">
                <a16:creationId xmlns:a16="http://schemas.microsoft.com/office/drawing/2014/main" id="{00EFEADD-7D1D-0041-968D-56E9DE1D931A}"/>
              </a:ext>
            </a:extLst>
          </p:cNvPr>
          <p:cNvSpPr txBox="1"/>
          <p:nvPr/>
        </p:nvSpPr>
        <p:spPr>
          <a:xfrm>
            <a:off x="3005565" y="4529724"/>
            <a:ext cx="1123553" cy="33855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nl-NL" sz="1600" b="0" i="0" u="none" strike="noStrike" cap="none" spc="0" normalizeH="0" baseline="0" dirty="0" err="1">
                <a:ln>
                  <a:noFill/>
                </a:ln>
                <a:solidFill>
                  <a:srgbClr val="C00000"/>
                </a:solidFill>
                <a:effectLst/>
                <a:uFillTx/>
                <a:latin typeface="+mn-lt"/>
                <a:ea typeface="+mn-ea"/>
                <a:cs typeface="+mn-cs"/>
                <a:sym typeface="Helvetica"/>
              </a:rPr>
              <a:t>methods</a:t>
            </a:r>
            <a:endParaRPr kumimoji="0" lang="nl-NL" sz="1600" b="0" i="0" u="none" strike="noStrike" cap="none" spc="0" normalizeH="0" baseline="0" dirty="0">
              <a:ln>
                <a:noFill/>
              </a:ln>
              <a:solidFill>
                <a:srgbClr val="C00000"/>
              </a:solidFill>
              <a:effectLst/>
              <a:uFillTx/>
              <a:latin typeface="+mn-lt"/>
              <a:ea typeface="+mn-ea"/>
              <a:cs typeface="+mn-cs"/>
              <a:sym typeface="Helvetica"/>
            </a:endParaRPr>
          </a:p>
        </p:txBody>
      </p:sp>
      <p:sp>
        <p:nvSpPr>
          <p:cNvPr id="3" name="Tekstvak 2">
            <a:extLst>
              <a:ext uri="{FF2B5EF4-FFF2-40B4-BE49-F238E27FC236}">
                <a16:creationId xmlns:a16="http://schemas.microsoft.com/office/drawing/2014/main" id="{0CAEAF24-1BB0-3746-8189-21F2CE40B04C}"/>
              </a:ext>
            </a:extLst>
          </p:cNvPr>
          <p:cNvSpPr txBox="1"/>
          <p:nvPr/>
        </p:nvSpPr>
        <p:spPr>
          <a:xfrm>
            <a:off x="6984528" y="3203773"/>
            <a:ext cx="1728192" cy="369332"/>
          </a:xfrm>
          <a:prstGeom prst="rect">
            <a:avLst/>
          </a:prstGeom>
          <a:noFill/>
        </p:spPr>
        <p:txBody>
          <a:bodyPr wrap="square" rtlCol="0">
            <a:spAutoFit/>
          </a:bodyPr>
          <a:lstStyle/>
          <a:p>
            <a:pPr algn="l"/>
            <a:r>
              <a:rPr lang="nl-NL" dirty="0">
                <a:solidFill>
                  <a:schemeClr val="tx1"/>
                </a:solidFill>
                <a:latin typeface="+mn-lt"/>
              </a:rPr>
              <a:t>'</a:t>
            </a:r>
            <a:r>
              <a:rPr lang="nl-NL" dirty="0" err="1">
                <a:solidFill>
                  <a:schemeClr val="tx1"/>
                </a:solidFill>
                <a:latin typeface="+mn-lt"/>
              </a:rPr>
              <a:t>something</a:t>
            </a:r>
            <a:r>
              <a:rPr lang="nl-NL" dirty="0">
                <a:solidFill>
                  <a:schemeClr val="tx1"/>
                </a:solidFill>
                <a:latin typeface="+mn-lt"/>
              </a:rPr>
              <a:t>'</a:t>
            </a:r>
          </a:p>
        </p:txBody>
      </p:sp>
      <p:sp>
        <p:nvSpPr>
          <p:cNvPr id="31" name="Tekstvak 30">
            <a:extLst>
              <a:ext uri="{FF2B5EF4-FFF2-40B4-BE49-F238E27FC236}">
                <a16:creationId xmlns:a16="http://schemas.microsoft.com/office/drawing/2014/main" id="{DA75746C-CB51-C843-BECF-6D0B7F9340B9}"/>
              </a:ext>
            </a:extLst>
          </p:cNvPr>
          <p:cNvSpPr txBox="1"/>
          <p:nvPr/>
        </p:nvSpPr>
        <p:spPr>
          <a:xfrm>
            <a:off x="6336525" y="4007293"/>
            <a:ext cx="1728192" cy="369332"/>
          </a:xfrm>
          <a:prstGeom prst="rect">
            <a:avLst/>
          </a:prstGeom>
          <a:noFill/>
        </p:spPr>
        <p:txBody>
          <a:bodyPr wrap="square" rtlCol="0">
            <a:spAutoFit/>
          </a:bodyPr>
          <a:lstStyle/>
          <a:p>
            <a:pPr algn="l"/>
            <a:r>
              <a:rPr lang="nl-NL" dirty="0">
                <a:solidFill>
                  <a:schemeClr val="tx1"/>
                </a:solidFill>
                <a:latin typeface="+mn-lt"/>
              </a:rPr>
              <a:t>'</a:t>
            </a:r>
            <a:r>
              <a:rPr lang="nl-NL" dirty="0" err="1">
                <a:solidFill>
                  <a:schemeClr val="tx1"/>
                </a:solidFill>
                <a:latin typeface="+mn-lt"/>
              </a:rPr>
              <a:t>something</a:t>
            </a:r>
            <a:r>
              <a:rPr lang="nl-NL" dirty="0">
                <a:solidFill>
                  <a:schemeClr val="tx1"/>
                </a:solidFill>
                <a:latin typeface="+mn-lt"/>
              </a:rPr>
              <a:t> </a:t>
            </a:r>
            <a:r>
              <a:rPr lang="nl-NL" dirty="0" err="1">
                <a:solidFill>
                  <a:schemeClr val="tx1"/>
                </a:solidFill>
                <a:latin typeface="+mn-lt"/>
              </a:rPr>
              <a:t>else</a:t>
            </a:r>
            <a:r>
              <a:rPr lang="nl-NL" dirty="0">
                <a:solidFill>
                  <a:schemeClr val="tx1"/>
                </a:solidFill>
                <a:latin typeface="+mn-lt"/>
              </a:rPr>
              <a:t>'</a:t>
            </a:r>
          </a:p>
        </p:txBody>
      </p:sp>
      <p:sp>
        <p:nvSpPr>
          <p:cNvPr id="32" name="Tekstvak 31">
            <a:extLst>
              <a:ext uri="{FF2B5EF4-FFF2-40B4-BE49-F238E27FC236}">
                <a16:creationId xmlns:a16="http://schemas.microsoft.com/office/drawing/2014/main" id="{2DE2DF73-8C61-5A48-8FC3-E466D5E24213}"/>
              </a:ext>
            </a:extLst>
          </p:cNvPr>
          <p:cNvSpPr txBox="1"/>
          <p:nvPr/>
        </p:nvSpPr>
        <p:spPr>
          <a:xfrm>
            <a:off x="7706416" y="4852138"/>
            <a:ext cx="1728192" cy="369332"/>
          </a:xfrm>
          <a:prstGeom prst="rect">
            <a:avLst/>
          </a:prstGeom>
          <a:noFill/>
        </p:spPr>
        <p:txBody>
          <a:bodyPr wrap="square" rtlCol="0">
            <a:spAutoFit/>
          </a:bodyPr>
          <a:lstStyle/>
          <a:p>
            <a:pPr algn="l"/>
            <a:r>
              <a:rPr lang="nl-NL" dirty="0">
                <a:solidFill>
                  <a:schemeClr val="tx1"/>
                </a:solidFill>
                <a:latin typeface="+mn-lt"/>
              </a:rPr>
              <a:t>'</a:t>
            </a:r>
            <a:r>
              <a:rPr lang="nl-NL" dirty="0" err="1">
                <a:solidFill>
                  <a:schemeClr val="tx1"/>
                </a:solidFill>
                <a:latin typeface="+mn-lt"/>
              </a:rPr>
              <a:t>hello</a:t>
            </a:r>
            <a:r>
              <a:rPr lang="nl-NL" dirty="0">
                <a:solidFill>
                  <a:schemeClr val="tx1"/>
                </a:solidFill>
                <a:latin typeface="+mn-lt"/>
              </a:rPr>
              <a:t> </a:t>
            </a:r>
            <a:r>
              <a:rPr lang="nl-NL" dirty="0" err="1">
                <a:solidFill>
                  <a:schemeClr val="tx1"/>
                </a:solidFill>
                <a:latin typeface="+mn-lt"/>
              </a:rPr>
              <a:t>world</a:t>
            </a:r>
            <a:r>
              <a:rPr lang="nl-NL" dirty="0">
                <a:solidFill>
                  <a:schemeClr val="tx1"/>
                </a:solidFill>
                <a:latin typeface="+mn-lt"/>
              </a:rPr>
              <a:t>'</a:t>
            </a:r>
          </a:p>
        </p:txBody>
      </p:sp>
    </p:spTree>
    <p:extLst>
      <p:ext uri="{BB962C8B-B14F-4D97-AF65-F5344CB8AC3E}">
        <p14:creationId xmlns:p14="http://schemas.microsoft.com/office/powerpoint/2010/main" val="5316600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C3F7866-2159-A846-B941-E1FC6A3E523E}"/>
              </a:ext>
            </a:extLst>
          </p:cNvPr>
          <p:cNvSpPr>
            <a:spLocks noGrp="1"/>
          </p:cNvSpPr>
          <p:nvPr>
            <p:ph type="title"/>
          </p:nvPr>
        </p:nvSpPr>
        <p:spPr/>
        <p:txBody>
          <a:bodyPr/>
          <a:lstStyle/>
          <a:p>
            <a:r>
              <a:rPr lang="nl-NL" dirty="0"/>
              <a:t>Object </a:t>
            </a:r>
            <a:r>
              <a:rPr lang="nl-NL" dirty="0" err="1"/>
              <a:t>Oriented</a:t>
            </a:r>
            <a:r>
              <a:rPr lang="nl-NL" dirty="0"/>
              <a:t> Programming</a:t>
            </a:r>
          </a:p>
        </p:txBody>
      </p:sp>
      <p:sp>
        <p:nvSpPr>
          <p:cNvPr id="4" name="Tekstvak 3">
            <a:extLst>
              <a:ext uri="{FF2B5EF4-FFF2-40B4-BE49-F238E27FC236}">
                <a16:creationId xmlns:a16="http://schemas.microsoft.com/office/drawing/2014/main" id="{CA60EEEC-190F-B348-A449-660BE2EDC92D}"/>
              </a:ext>
            </a:extLst>
          </p:cNvPr>
          <p:cNvSpPr txBox="1"/>
          <p:nvPr/>
        </p:nvSpPr>
        <p:spPr>
          <a:xfrm>
            <a:off x="1177819" y="2123258"/>
            <a:ext cx="1775791" cy="46166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nl-NL" sz="2400" b="0" i="0" u="none" strike="noStrike" cap="none" spc="0" normalizeH="0" baseline="0" dirty="0">
                <a:ln>
                  <a:noFill/>
                </a:ln>
                <a:solidFill>
                  <a:srgbClr val="000000"/>
                </a:solidFill>
                <a:effectLst/>
                <a:uFillTx/>
                <a:latin typeface="+mn-lt"/>
                <a:ea typeface="+mn-ea"/>
                <a:cs typeface="+mn-cs"/>
                <a:sym typeface="Helvetica"/>
              </a:rPr>
              <a:t>Class</a:t>
            </a:r>
          </a:p>
        </p:txBody>
      </p:sp>
      <p:sp>
        <p:nvSpPr>
          <p:cNvPr id="5" name="Tekstvak 4">
            <a:extLst>
              <a:ext uri="{FF2B5EF4-FFF2-40B4-BE49-F238E27FC236}">
                <a16:creationId xmlns:a16="http://schemas.microsoft.com/office/drawing/2014/main" id="{C47ED499-B002-CE4E-A9FF-0DFD2EEFBF88}"/>
              </a:ext>
            </a:extLst>
          </p:cNvPr>
          <p:cNvSpPr txBox="1"/>
          <p:nvPr/>
        </p:nvSpPr>
        <p:spPr>
          <a:xfrm>
            <a:off x="6681571" y="2123258"/>
            <a:ext cx="1038101" cy="46166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r" defTabSz="914400" rtl="0" fontAlgn="auto" latinLnBrk="0" hangingPunct="0">
              <a:lnSpc>
                <a:spcPct val="100000"/>
              </a:lnSpc>
              <a:spcBef>
                <a:spcPts val="0"/>
              </a:spcBef>
              <a:spcAft>
                <a:spcPts val="0"/>
              </a:spcAft>
              <a:buClrTx/>
              <a:buSzTx/>
              <a:buFontTx/>
              <a:buNone/>
              <a:tabLst/>
            </a:pPr>
            <a:r>
              <a:rPr kumimoji="0" lang="nl-NL" sz="2400" b="0" i="0" u="none" strike="noStrike" cap="none" spc="0" normalizeH="0" baseline="0" dirty="0" err="1">
                <a:ln>
                  <a:noFill/>
                </a:ln>
                <a:solidFill>
                  <a:srgbClr val="000000"/>
                </a:solidFill>
                <a:effectLst/>
                <a:uFillTx/>
                <a:latin typeface="+mn-lt"/>
                <a:ea typeface="+mn-ea"/>
                <a:cs typeface="+mn-cs"/>
                <a:sym typeface="Helvetica"/>
              </a:rPr>
              <a:t>Objects</a:t>
            </a:r>
            <a:endParaRPr kumimoji="0" lang="nl-NL" sz="2400" b="0" i="0" u="none" strike="noStrike" cap="none" spc="0" normalizeH="0" baseline="0" dirty="0">
              <a:ln>
                <a:noFill/>
              </a:ln>
              <a:solidFill>
                <a:srgbClr val="000000"/>
              </a:solidFill>
              <a:effectLst/>
              <a:uFillTx/>
              <a:latin typeface="+mn-lt"/>
              <a:ea typeface="+mn-ea"/>
              <a:cs typeface="+mn-cs"/>
              <a:sym typeface="Helvetica"/>
            </a:endParaRPr>
          </a:p>
        </p:txBody>
      </p:sp>
      <p:sp>
        <p:nvSpPr>
          <p:cNvPr id="7" name="Tekstvak 6">
            <a:extLst>
              <a:ext uri="{FF2B5EF4-FFF2-40B4-BE49-F238E27FC236}">
                <a16:creationId xmlns:a16="http://schemas.microsoft.com/office/drawing/2014/main" id="{1F30E584-232A-1846-A7B4-9C1D524BB5B9}"/>
              </a:ext>
            </a:extLst>
          </p:cNvPr>
          <p:cNvSpPr txBox="1"/>
          <p:nvPr/>
        </p:nvSpPr>
        <p:spPr>
          <a:xfrm>
            <a:off x="1177820" y="3298625"/>
            <a:ext cx="1775791" cy="461661"/>
          </a:xfrm>
          <a:prstGeom prst="rect">
            <a:avLst/>
          </a:prstGeom>
          <a:noFill/>
          <a:ln w="12700" cap="flat">
            <a:solidFill>
              <a:schemeClr val="bg2">
                <a:lumMod val="5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nl-NL" sz="2400" b="0" i="0" u="none" strike="noStrike" cap="none" spc="0" normalizeH="0" baseline="0" dirty="0">
                <a:ln>
                  <a:noFill/>
                </a:ln>
                <a:solidFill>
                  <a:schemeClr val="tx1">
                    <a:lumMod val="75000"/>
                    <a:lumOff val="25000"/>
                  </a:schemeClr>
                </a:solidFill>
                <a:effectLst/>
                <a:uFillTx/>
                <a:latin typeface="+mn-lt"/>
                <a:ea typeface="+mn-ea"/>
                <a:cs typeface="+mn-cs"/>
                <a:sym typeface="Helvetica"/>
              </a:rPr>
              <a:t>list</a:t>
            </a:r>
          </a:p>
        </p:txBody>
      </p:sp>
      <p:sp>
        <p:nvSpPr>
          <p:cNvPr id="8" name="Tekstvak 7">
            <a:extLst>
              <a:ext uri="{FF2B5EF4-FFF2-40B4-BE49-F238E27FC236}">
                <a16:creationId xmlns:a16="http://schemas.microsoft.com/office/drawing/2014/main" id="{25B3A096-595A-1E4C-AE02-C0E2FF0DE4C1}"/>
              </a:ext>
            </a:extLst>
          </p:cNvPr>
          <p:cNvSpPr txBox="1"/>
          <p:nvPr/>
        </p:nvSpPr>
        <p:spPr>
          <a:xfrm>
            <a:off x="1177819" y="3760286"/>
            <a:ext cx="1775791" cy="369328"/>
          </a:xfrm>
          <a:prstGeom prst="rect">
            <a:avLst/>
          </a:prstGeom>
          <a:noFill/>
          <a:ln w="12700" cap="flat">
            <a:solidFill>
              <a:schemeClr val="bg2">
                <a:lumMod val="5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lang="nl-NL" sz="1800" dirty="0">
              <a:solidFill>
                <a:schemeClr val="tx1">
                  <a:lumMod val="75000"/>
                  <a:lumOff val="25000"/>
                </a:schemeClr>
              </a:solidFill>
            </a:endParaRPr>
          </a:p>
        </p:txBody>
      </p:sp>
      <p:sp>
        <p:nvSpPr>
          <p:cNvPr id="9" name="Tekstvak 8">
            <a:extLst>
              <a:ext uri="{FF2B5EF4-FFF2-40B4-BE49-F238E27FC236}">
                <a16:creationId xmlns:a16="http://schemas.microsoft.com/office/drawing/2014/main" id="{D9D573A3-7668-8F4A-8DC0-3AF0518926EA}"/>
              </a:ext>
            </a:extLst>
          </p:cNvPr>
          <p:cNvSpPr txBox="1"/>
          <p:nvPr/>
        </p:nvSpPr>
        <p:spPr>
          <a:xfrm>
            <a:off x="1177819" y="4129614"/>
            <a:ext cx="1775791" cy="1477323"/>
          </a:xfrm>
          <a:prstGeom prst="rect">
            <a:avLst/>
          </a:prstGeom>
          <a:noFill/>
          <a:ln w="12700" cap="flat">
            <a:solidFill>
              <a:schemeClr val="bg2">
                <a:lumMod val="5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nl-NL" dirty="0">
                <a:solidFill>
                  <a:schemeClr val="tx1">
                    <a:lumMod val="75000"/>
                    <a:lumOff val="25000"/>
                  </a:schemeClr>
                </a:solidFill>
              </a:rPr>
              <a:t>append</a:t>
            </a:r>
            <a:r>
              <a:rPr lang="nl-NL" sz="1800" dirty="0">
                <a:solidFill>
                  <a:schemeClr val="tx1">
                    <a:lumMod val="75000"/>
                    <a:lumOff val="25000"/>
                  </a:schemeClr>
                </a:solidFill>
              </a:rPr>
              <a:t>()</a:t>
            </a:r>
          </a:p>
          <a:p>
            <a:pPr marL="0" marR="0" indent="0" algn="l" defTabSz="914400" rtl="0" fontAlgn="auto" latinLnBrk="0" hangingPunct="0">
              <a:lnSpc>
                <a:spcPct val="100000"/>
              </a:lnSpc>
              <a:spcBef>
                <a:spcPts val="0"/>
              </a:spcBef>
              <a:spcAft>
                <a:spcPts val="0"/>
              </a:spcAft>
              <a:buClrTx/>
              <a:buSzTx/>
              <a:buFontTx/>
              <a:buNone/>
              <a:tabLst/>
            </a:pPr>
            <a:r>
              <a:rPr lang="nl-NL" sz="1800" dirty="0" err="1">
                <a:solidFill>
                  <a:schemeClr val="tx1">
                    <a:lumMod val="75000"/>
                    <a:lumOff val="25000"/>
                  </a:schemeClr>
                </a:solidFill>
              </a:rPr>
              <a:t>insert</a:t>
            </a:r>
            <a:r>
              <a:rPr lang="nl-NL" sz="1800" dirty="0">
                <a:solidFill>
                  <a:schemeClr val="tx1">
                    <a:lumMod val="75000"/>
                    <a:lumOff val="25000"/>
                  </a:schemeClr>
                </a:solidFill>
              </a:rPr>
              <a:t>()</a:t>
            </a:r>
          </a:p>
          <a:p>
            <a:pPr marL="0" marR="0" indent="0" algn="l" defTabSz="914400" rtl="0" fontAlgn="auto" latinLnBrk="0" hangingPunct="0">
              <a:lnSpc>
                <a:spcPct val="100000"/>
              </a:lnSpc>
              <a:spcBef>
                <a:spcPts val="0"/>
              </a:spcBef>
              <a:spcAft>
                <a:spcPts val="0"/>
              </a:spcAft>
              <a:buClrTx/>
              <a:buSzTx/>
              <a:buFontTx/>
              <a:buNone/>
              <a:tabLst/>
            </a:pPr>
            <a:r>
              <a:rPr lang="nl-NL" dirty="0" err="1">
                <a:solidFill>
                  <a:schemeClr val="tx1">
                    <a:lumMod val="75000"/>
                    <a:lumOff val="25000"/>
                  </a:schemeClr>
                </a:solidFill>
              </a:rPr>
              <a:t>extend</a:t>
            </a:r>
            <a:r>
              <a:rPr lang="nl-NL" dirty="0">
                <a:solidFill>
                  <a:schemeClr val="tx1">
                    <a:lumMod val="75000"/>
                    <a:lumOff val="25000"/>
                  </a:schemeClr>
                </a:solidFill>
              </a:rPr>
              <a:t>()</a:t>
            </a:r>
          </a:p>
          <a:p>
            <a:pPr marL="0" marR="0" indent="0" algn="l" defTabSz="914400" rtl="0" fontAlgn="auto" latinLnBrk="0" hangingPunct="0">
              <a:lnSpc>
                <a:spcPct val="100000"/>
              </a:lnSpc>
              <a:spcBef>
                <a:spcPts val="0"/>
              </a:spcBef>
              <a:spcAft>
                <a:spcPts val="0"/>
              </a:spcAft>
              <a:buClrTx/>
              <a:buSzTx/>
              <a:buFontTx/>
              <a:buNone/>
              <a:tabLst/>
            </a:pPr>
            <a:r>
              <a:rPr lang="nl-NL" sz="1800" dirty="0">
                <a:solidFill>
                  <a:schemeClr val="tx1">
                    <a:lumMod val="75000"/>
                    <a:lumOff val="25000"/>
                  </a:schemeClr>
                </a:solidFill>
              </a:rPr>
              <a:t>pop()</a:t>
            </a:r>
          </a:p>
          <a:p>
            <a:pPr marL="0" marR="0" indent="0" algn="l" defTabSz="914400" rtl="0" fontAlgn="auto" latinLnBrk="0" hangingPunct="0">
              <a:lnSpc>
                <a:spcPct val="100000"/>
              </a:lnSpc>
              <a:spcBef>
                <a:spcPts val="0"/>
              </a:spcBef>
              <a:spcAft>
                <a:spcPts val="0"/>
              </a:spcAft>
              <a:buClrTx/>
              <a:buSzTx/>
              <a:buFontTx/>
              <a:buNone/>
              <a:tabLst/>
            </a:pPr>
            <a:r>
              <a:rPr lang="nl-NL" sz="1800" dirty="0" err="1">
                <a:solidFill>
                  <a:schemeClr val="tx1">
                    <a:lumMod val="75000"/>
                    <a:lumOff val="25000"/>
                  </a:schemeClr>
                </a:solidFill>
              </a:rPr>
              <a:t>sort</a:t>
            </a:r>
            <a:r>
              <a:rPr lang="nl-NL" sz="1800" dirty="0">
                <a:solidFill>
                  <a:schemeClr val="tx1">
                    <a:lumMod val="75000"/>
                    <a:lumOff val="25000"/>
                  </a:schemeClr>
                </a:solidFill>
              </a:rPr>
              <a:t>()</a:t>
            </a:r>
          </a:p>
        </p:txBody>
      </p:sp>
      <p:sp>
        <p:nvSpPr>
          <p:cNvPr id="10" name="Boog 9">
            <a:extLst>
              <a:ext uri="{FF2B5EF4-FFF2-40B4-BE49-F238E27FC236}">
                <a16:creationId xmlns:a16="http://schemas.microsoft.com/office/drawing/2014/main" id="{B585425D-A56D-874E-9E69-8153F550C10C}"/>
              </a:ext>
            </a:extLst>
          </p:cNvPr>
          <p:cNvSpPr/>
          <p:nvPr/>
        </p:nvSpPr>
        <p:spPr>
          <a:xfrm>
            <a:off x="3240112" y="1979637"/>
            <a:ext cx="2822712" cy="591680"/>
          </a:xfrm>
          <a:prstGeom prst="arc">
            <a:avLst>
              <a:gd name="adj1" fmla="val 11141211"/>
              <a:gd name="adj2" fmla="val 21134300"/>
            </a:avLst>
          </a:prstGeom>
          <a:ln w="25400" cap="flat" cmpd="sng" algn="ctr">
            <a:solidFill>
              <a:srgbClr val="C0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nl-NL" sz="1800" b="0" i="0" u="none" strike="noStrike" cap="none" spc="0" normalizeH="0" baseline="0">
              <a:ln>
                <a:noFill/>
              </a:ln>
              <a:solidFill>
                <a:srgbClr val="000000"/>
              </a:solidFill>
              <a:effectLst/>
              <a:uFillTx/>
            </a:endParaRPr>
          </a:p>
        </p:txBody>
      </p:sp>
      <p:sp>
        <p:nvSpPr>
          <p:cNvPr id="11" name="Tekstvak 10">
            <a:extLst>
              <a:ext uri="{FF2B5EF4-FFF2-40B4-BE49-F238E27FC236}">
                <a16:creationId xmlns:a16="http://schemas.microsoft.com/office/drawing/2014/main" id="{32494465-8FC0-D64E-9F1B-FA48A1ADAAFE}"/>
              </a:ext>
            </a:extLst>
          </p:cNvPr>
          <p:cNvSpPr txBox="1"/>
          <p:nvPr/>
        </p:nvSpPr>
        <p:spPr>
          <a:xfrm>
            <a:off x="3761962" y="2044247"/>
            <a:ext cx="1775791" cy="40010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nl-NL" sz="2000" b="0" i="0" u="none" strike="noStrike" cap="none" spc="0" normalizeH="0" baseline="0" dirty="0" err="1">
                <a:ln>
                  <a:noFill/>
                </a:ln>
                <a:solidFill>
                  <a:srgbClr val="C00000"/>
                </a:solidFill>
                <a:effectLst/>
                <a:uFillTx/>
                <a:latin typeface="+mn-lt"/>
                <a:ea typeface="+mn-ea"/>
                <a:cs typeface="+mn-cs"/>
                <a:sym typeface="Helvetica"/>
              </a:rPr>
              <a:t>instantiation</a:t>
            </a:r>
            <a:endParaRPr kumimoji="0" lang="nl-NL" sz="2000" b="0" i="0" u="none" strike="noStrike" cap="none" spc="0" normalizeH="0" baseline="0" dirty="0">
              <a:ln>
                <a:noFill/>
              </a:ln>
              <a:solidFill>
                <a:srgbClr val="C00000"/>
              </a:solidFill>
              <a:effectLst/>
              <a:uFillTx/>
              <a:latin typeface="+mn-lt"/>
              <a:ea typeface="+mn-ea"/>
              <a:cs typeface="+mn-cs"/>
              <a:sym typeface="Helvetica"/>
            </a:endParaRPr>
          </a:p>
        </p:txBody>
      </p:sp>
      <p:sp>
        <p:nvSpPr>
          <p:cNvPr id="25" name="Tekstvak 24">
            <a:extLst>
              <a:ext uri="{FF2B5EF4-FFF2-40B4-BE49-F238E27FC236}">
                <a16:creationId xmlns:a16="http://schemas.microsoft.com/office/drawing/2014/main" id="{60E649A7-48DA-8B48-803F-F0DFCBCCECAF}"/>
              </a:ext>
            </a:extLst>
          </p:cNvPr>
          <p:cNvSpPr txBox="1"/>
          <p:nvPr/>
        </p:nvSpPr>
        <p:spPr>
          <a:xfrm>
            <a:off x="7945041" y="6158431"/>
            <a:ext cx="1775791" cy="40010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nl-NL" sz="2000" b="0" i="0" u="none" strike="noStrike" cap="none" spc="0" normalizeH="0" baseline="0" dirty="0" err="1">
                <a:ln>
                  <a:noFill/>
                </a:ln>
                <a:solidFill>
                  <a:srgbClr val="C00000"/>
                </a:solidFill>
                <a:effectLst/>
                <a:uFillTx/>
                <a:latin typeface="+mn-lt"/>
                <a:ea typeface="+mn-ea"/>
                <a:cs typeface="+mn-cs"/>
                <a:sym typeface="Helvetica"/>
              </a:rPr>
              <a:t>instances</a:t>
            </a:r>
            <a:endParaRPr kumimoji="0" lang="nl-NL" sz="2000" b="0" i="0" u="none" strike="noStrike" cap="none" spc="0" normalizeH="0" baseline="0" dirty="0">
              <a:ln>
                <a:noFill/>
              </a:ln>
              <a:solidFill>
                <a:srgbClr val="C00000"/>
              </a:solidFill>
              <a:effectLst/>
              <a:uFillTx/>
              <a:latin typeface="+mn-lt"/>
              <a:ea typeface="+mn-ea"/>
              <a:cs typeface="+mn-cs"/>
              <a:sym typeface="Helvetica"/>
            </a:endParaRPr>
          </a:p>
        </p:txBody>
      </p:sp>
      <p:grpSp>
        <p:nvGrpSpPr>
          <p:cNvPr id="26" name="Groep 25">
            <a:extLst>
              <a:ext uri="{FF2B5EF4-FFF2-40B4-BE49-F238E27FC236}">
                <a16:creationId xmlns:a16="http://schemas.microsoft.com/office/drawing/2014/main" id="{17C3B6DE-2F8E-0742-9552-EB2BE208F188}"/>
              </a:ext>
            </a:extLst>
          </p:cNvPr>
          <p:cNvGrpSpPr/>
          <p:nvPr/>
        </p:nvGrpSpPr>
        <p:grpSpPr>
          <a:xfrm>
            <a:off x="4146016" y="5508029"/>
            <a:ext cx="2424323" cy="1193800"/>
            <a:chOff x="3301999" y="2996539"/>
            <a:chExt cx="2424323" cy="1193800"/>
          </a:xfrm>
        </p:grpSpPr>
        <p:pic>
          <p:nvPicPr>
            <p:cNvPr id="27" name="Afbeelding 26">
              <a:extLst>
                <a:ext uri="{FF2B5EF4-FFF2-40B4-BE49-F238E27FC236}">
                  <a16:creationId xmlns:a16="http://schemas.microsoft.com/office/drawing/2014/main" id="{43A6F428-6B93-C548-B858-CAE39F5D3927}"/>
                </a:ext>
              </a:extLst>
            </p:cNvPr>
            <p:cNvPicPr>
              <a:picLocks noChangeAspect="1"/>
            </p:cNvPicPr>
            <p:nvPr/>
          </p:nvPicPr>
          <p:blipFill>
            <a:blip r:embed="rId2"/>
            <a:stretch>
              <a:fillRect/>
            </a:stretch>
          </p:blipFill>
          <p:spPr>
            <a:xfrm>
              <a:off x="3301999" y="2996539"/>
              <a:ext cx="1270000" cy="1193800"/>
            </a:xfrm>
            <a:prstGeom prst="rect">
              <a:avLst/>
            </a:prstGeom>
          </p:spPr>
        </p:pic>
        <p:sp>
          <p:nvSpPr>
            <p:cNvPr id="28" name="Tekstvak 27">
              <a:extLst>
                <a:ext uri="{FF2B5EF4-FFF2-40B4-BE49-F238E27FC236}">
                  <a16:creationId xmlns:a16="http://schemas.microsoft.com/office/drawing/2014/main" id="{2AA8CF78-B8BA-9F47-8308-E915DE9B31E3}"/>
                </a:ext>
              </a:extLst>
            </p:cNvPr>
            <p:cNvSpPr txBox="1"/>
            <p:nvPr/>
          </p:nvSpPr>
          <p:spPr>
            <a:xfrm rot="21023251">
              <a:off x="3950531" y="3105438"/>
              <a:ext cx="1775791" cy="46166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nl-NL" sz="2400" b="0" i="0" u="none" strike="noStrike" cap="none" spc="0" normalizeH="0" baseline="0" dirty="0" err="1">
                  <a:ln>
                    <a:noFill/>
                  </a:ln>
                  <a:solidFill>
                    <a:srgbClr val="000000"/>
                  </a:solidFill>
                  <a:effectLst/>
                  <a:uFillTx/>
                  <a:latin typeface="+mn-lt"/>
                  <a:ea typeface="+mn-ea"/>
                  <a:cs typeface="+mn-cs"/>
                  <a:sym typeface="Helvetica"/>
                </a:rPr>
                <a:t>sort</a:t>
              </a:r>
              <a:r>
                <a:rPr kumimoji="0" lang="nl-NL" sz="2400" b="0" i="0" u="none" strike="noStrike" cap="none" spc="0" normalizeH="0" baseline="0" dirty="0">
                  <a:ln>
                    <a:noFill/>
                  </a:ln>
                  <a:solidFill>
                    <a:srgbClr val="000000"/>
                  </a:solidFill>
                  <a:effectLst/>
                  <a:uFillTx/>
                  <a:latin typeface="+mn-lt"/>
                  <a:ea typeface="+mn-ea"/>
                  <a:cs typeface="+mn-cs"/>
                  <a:sym typeface="Helvetica"/>
                </a:rPr>
                <a:t>()</a:t>
              </a:r>
            </a:p>
          </p:txBody>
        </p:sp>
      </p:grpSp>
      <p:sp>
        <p:nvSpPr>
          <p:cNvPr id="29" name="Tekstvak 28">
            <a:extLst>
              <a:ext uri="{FF2B5EF4-FFF2-40B4-BE49-F238E27FC236}">
                <a16:creationId xmlns:a16="http://schemas.microsoft.com/office/drawing/2014/main" id="{E4F9B89A-2819-D643-B3F1-903B966444B8}"/>
              </a:ext>
            </a:extLst>
          </p:cNvPr>
          <p:cNvSpPr txBox="1"/>
          <p:nvPr/>
        </p:nvSpPr>
        <p:spPr>
          <a:xfrm>
            <a:off x="3005565" y="3883397"/>
            <a:ext cx="1123553" cy="33855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nl-NL" sz="1600" b="0" i="0" u="none" strike="noStrike" cap="none" spc="0" normalizeH="0" baseline="0" dirty="0" err="1">
                <a:ln>
                  <a:noFill/>
                </a:ln>
                <a:solidFill>
                  <a:srgbClr val="C00000"/>
                </a:solidFill>
                <a:effectLst/>
                <a:uFillTx/>
                <a:latin typeface="+mn-lt"/>
                <a:ea typeface="+mn-ea"/>
                <a:cs typeface="+mn-cs"/>
                <a:sym typeface="Helvetica"/>
              </a:rPr>
              <a:t>attributes</a:t>
            </a:r>
            <a:endParaRPr kumimoji="0" lang="nl-NL" sz="1600" b="0" i="0" u="none" strike="noStrike" cap="none" spc="0" normalizeH="0" baseline="0" dirty="0">
              <a:ln>
                <a:noFill/>
              </a:ln>
              <a:solidFill>
                <a:srgbClr val="C00000"/>
              </a:solidFill>
              <a:effectLst/>
              <a:uFillTx/>
              <a:latin typeface="+mn-lt"/>
              <a:ea typeface="+mn-ea"/>
              <a:cs typeface="+mn-cs"/>
              <a:sym typeface="Helvetica"/>
            </a:endParaRPr>
          </a:p>
        </p:txBody>
      </p:sp>
      <p:sp>
        <p:nvSpPr>
          <p:cNvPr id="30" name="Tekstvak 29">
            <a:extLst>
              <a:ext uri="{FF2B5EF4-FFF2-40B4-BE49-F238E27FC236}">
                <a16:creationId xmlns:a16="http://schemas.microsoft.com/office/drawing/2014/main" id="{00EFEADD-7D1D-0041-968D-56E9DE1D931A}"/>
              </a:ext>
            </a:extLst>
          </p:cNvPr>
          <p:cNvSpPr txBox="1"/>
          <p:nvPr/>
        </p:nvSpPr>
        <p:spPr>
          <a:xfrm>
            <a:off x="3005565" y="4529724"/>
            <a:ext cx="1123553" cy="33855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nl-NL" sz="1600" b="0" i="0" u="none" strike="noStrike" cap="none" spc="0" normalizeH="0" baseline="0" dirty="0" err="1">
                <a:ln>
                  <a:noFill/>
                </a:ln>
                <a:solidFill>
                  <a:srgbClr val="C00000"/>
                </a:solidFill>
                <a:effectLst/>
                <a:uFillTx/>
                <a:latin typeface="+mn-lt"/>
                <a:ea typeface="+mn-ea"/>
                <a:cs typeface="+mn-cs"/>
                <a:sym typeface="Helvetica"/>
              </a:rPr>
              <a:t>methods</a:t>
            </a:r>
            <a:endParaRPr kumimoji="0" lang="nl-NL" sz="1600" b="0" i="0" u="none" strike="noStrike" cap="none" spc="0" normalizeH="0" baseline="0" dirty="0">
              <a:ln>
                <a:noFill/>
              </a:ln>
              <a:solidFill>
                <a:srgbClr val="C00000"/>
              </a:solidFill>
              <a:effectLst/>
              <a:uFillTx/>
              <a:latin typeface="+mn-lt"/>
              <a:ea typeface="+mn-ea"/>
              <a:cs typeface="+mn-cs"/>
              <a:sym typeface="Helvetica"/>
            </a:endParaRPr>
          </a:p>
        </p:txBody>
      </p:sp>
      <p:sp>
        <p:nvSpPr>
          <p:cNvPr id="3" name="Tekstvak 2">
            <a:extLst>
              <a:ext uri="{FF2B5EF4-FFF2-40B4-BE49-F238E27FC236}">
                <a16:creationId xmlns:a16="http://schemas.microsoft.com/office/drawing/2014/main" id="{0CAEAF24-1BB0-3746-8189-21F2CE40B04C}"/>
              </a:ext>
            </a:extLst>
          </p:cNvPr>
          <p:cNvSpPr txBox="1"/>
          <p:nvPr/>
        </p:nvSpPr>
        <p:spPr>
          <a:xfrm>
            <a:off x="6984528" y="3203773"/>
            <a:ext cx="1728192" cy="369332"/>
          </a:xfrm>
          <a:prstGeom prst="rect">
            <a:avLst/>
          </a:prstGeom>
          <a:noFill/>
        </p:spPr>
        <p:txBody>
          <a:bodyPr wrap="square" rtlCol="0">
            <a:spAutoFit/>
          </a:bodyPr>
          <a:lstStyle/>
          <a:p>
            <a:pPr algn="l"/>
            <a:r>
              <a:rPr lang="nl-NL" dirty="0">
                <a:solidFill>
                  <a:schemeClr val="tx1"/>
                </a:solidFill>
                <a:latin typeface="+mn-lt"/>
              </a:rPr>
              <a:t>[1, 2, 3]</a:t>
            </a:r>
          </a:p>
        </p:txBody>
      </p:sp>
      <p:sp>
        <p:nvSpPr>
          <p:cNvPr id="31" name="Tekstvak 30">
            <a:extLst>
              <a:ext uri="{FF2B5EF4-FFF2-40B4-BE49-F238E27FC236}">
                <a16:creationId xmlns:a16="http://schemas.microsoft.com/office/drawing/2014/main" id="{DA75746C-CB51-C843-BECF-6D0B7F9340B9}"/>
              </a:ext>
            </a:extLst>
          </p:cNvPr>
          <p:cNvSpPr txBox="1"/>
          <p:nvPr/>
        </p:nvSpPr>
        <p:spPr>
          <a:xfrm>
            <a:off x="5616376" y="4007293"/>
            <a:ext cx="3672407" cy="369332"/>
          </a:xfrm>
          <a:prstGeom prst="rect">
            <a:avLst/>
          </a:prstGeom>
          <a:noFill/>
        </p:spPr>
        <p:txBody>
          <a:bodyPr wrap="square" rtlCol="0">
            <a:spAutoFit/>
          </a:bodyPr>
          <a:lstStyle/>
          <a:p>
            <a:pPr algn="l"/>
            <a:r>
              <a:rPr lang="nl-NL" dirty="0">
                <a:solidFill>
                  <a:schemeClr val="tx1"/>
                </a:solidFill>
                <a:latin typeface="+mn-lt"/>
              </a:rPr>
              <a:t>['</a:t>
            </a:r>
            <a:r>
              <a:rPr lang="nl-NL" dirty="0" err="1">
                <a:solidFill>
                  <a:schemeClr val="tx1"/>
                </a:solidFill>
                <a:latin typeface="+mn-lt"/>
              </a:rPr>
              <a:t>something</a:t>
            </a:r>
            <a:r>
              <a:rPr lang="nl-NL" dirty="0">
                <a:solidFill>
                  <a:schemeClr val="tx1"/>
                </a:solidFill>
                <a:latin typeface="+mn-lt"/>
              </a:rPr>
              <a:t>', '</a:t>
            </a:r>
            <a:r>
              <a:rPr lang="nl-NL" dirty="0" err="1">
                <a:solidFill>
                  <a:schemeClr val="tx1"/>
                </a:solidFill>
                <a:latin typeface="+mn-lt"/>
              </a:rPr>
              <a:t>something</a:t>
            </a:r>
            <a:r>
              <a:rPr lang="nl-NL" dirty="0">
                <a:solidFill>
                  <a:schemeClr val="tx1"/>
                </a:solidFill>
                <a:latin typeface="+mn-lt"/>
              </a:rPr>
              <a:t> </a:t>
            </a:r>
            <a:r>
              <a:rPr lang="nl-NL" dirty="0" err="1">
                <a:solidFill>
                  <a:schemeClr val="tx1"/>
                </a:solidFill>
                <a:latin typeface="+mn-lt"/>
              </a:rPr>
              <a:t>else</a:t>
            </a:r>
            <a:r>
              <a:rPr lang="nl-NL" dirty="0">
                <a:solidFill>
                  <a:schemeClr val="tx1"/>
                </a:solidFill>
                <a:latin typeface="+mn-lt"/>
              </a:rPr>
              <a:t>']</a:t>
            </a:r>
          </a:p>
        </p:txBody>
      </p:sp>
    </p:spTree>
    <p:extLst>
      <p:ext uri="{BB962C8B-B14F-4D97-AF65-F5344CB8AC3E}">
        <p14:creationId xmlns:p14="http://schemas.microsoft.com/office/powerpoint/2010/main" val="20655047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F3019-0A1F-D748-889A-DE6579A901BA}"/>
              </a:ext>
            </a:extLst>
          </p:cNvPr>
          <p:cNvSpPr>
            <a:spLocks noGrp="1"/>
          </p:cNvSpPr>
          <p:nvPr>
            <p:ph type="title"/>
          </p:nvPr>
        </p:nvSpPr>
        <p:spPr/>
        <p:txBody>
          <a:bodyPr/>
          <a:lstStyle/>
          <a:p>
            <a:r>
              <a:rPr lang="nl-NL"/>
              <a:t>Turtle</a:t>
            </a:r>
          </a:p>
        </p:txBody>
      </p:sp>
      <p:sp>
        <p:nvSpPr>
          <p:cNvPr id="3" name="Tijdelijke aanduiding voor inhoud 2">
            <a:extLst>
              <a:ext uri="{FF2B5EF4-FFF2-40B4-BE49-F238E27FC236}">
                <a16:creationId xmlns:a16="http://schemas.microsoft.com/office/drawing/2014/main" id="{4FD4E5EF-22C0-0A48-B65E-F719BBEADE77}"/>
              </a:ext>
            </a:extLst>
          </p:cNvPr>
          <p:cNvSpPr>
            <a:spLocks noGrp="1"/>
          </p:cNvSpPr>
          <p:nvPr>
            <p:ph idx="1"/>
          </p:nvPr>
        </p:nvSpPr>
        <p:spPr/>
        <p:txBody>
          <a:bodyPr/>
          <a:lstStyle/>
          <a:p>
            <a:pPr marL="0" indent="0">
              <a:buNone/>
            </a:pPr>
            <a:r>
              <a:rPr lang="nl-NL"/>
              <a:t>Draw a polygon with turtle.</a:t>
            </a:r>
          </a:p>
          <a:p>
            <a:endParaRPr lang="nl-NL"/>
          </a:p>
          <a:p>
            <a:r>
              <a:rPr lang="nl-NL"/>
              <a:t>Check out the different methods that you can use with turtle</a:t>
            </a:r>
          </a:p>
          <a:p>
            <a:pPr lvl="1"/>
            <a:r>
              <a:rPr lang="nl-NL"/>
              <a:t>in particular: forward and left</a:t>
            </a:r>
          </a:p>
          <a:p>
            <a:r>
              <a:rPr lang="nl-NL"/>
              <a:t>Import turtle</a:t>
            </a:r>
          </a:p>
          <a:p>
            <a:r>
              <a:rPr lang="nl-NL"/>
              <a:t>End the program with turtle.done()</a:t>
            </a:r>
          </a:p>
          <a:p>
            <a:r>
              <a:rPr lang="nl-NL"/>
              <a:t>Draw a square</a:t>
            </a:r>
          </a:p>
          <a:p>
            <a:r>
              <a:rPr lang="nl-NL"/>
              <a:t>Draw a polygon</a:t>
            </a:r>
          </a:p>
          <a:p>
            <a:pPr lvl="1"/>
            <a:r>
              <a:rPr lang="nl-NL"/>
              <a:t>Calculate the angle of each corner </a:t>
            </a:r>
            <a:r>
              <a:rPr lang="nl-NL">
                <a:hlinkClick r:id="rId2"/>
              </a:rPr>
              <a:t>https://nl.wikipedia.org/wiki/Regelmatige_veelhoek</a:t>
            </a:r>
            <a:endParaRPr lang="nl-NL"/>
          </a:p>
          <a:p>
            <a:pPr lvl="1"/>
            <a:endParaRPr lang="nl-NL"/>
          </a:p>
        </p:txBody>
      </p:sp>
      <p:pic>
        <p:nvPicPr>
          <p:cNvPr id="8" name="Afbeelding 7">
            <a:extLst>
              <a:ext uri="{FF2B5EF4-FFF2-40B4-BE49-F238E27FC236}">
                <a16:creationId xmlns:a16="http://schemas.microsoft.com/office/drawing/2014/main" id="{41A1811C-BCB1-6B41-8E04-551EE4F236BF}"/>
              </a:ext>
            </a:extLst>
          </p:cNvPr>
          <p:cNvPicPr>
            <a:picLocks noChangeAspect="1"/>
          </p:cNvPicPr>
          <p:nvPr/>
        </p:nvPicPr>
        <p:blipFill>
          <a:blip r:embed="rId3"/>
          <a:stretch>
            <a:fillRect/>
          </a:stretch>
        </p:blipFill>
        <p:spPr>
          <a:xfrm>
            <a:off x="6480472" y="3635821"/>
            <a:ext cx="3485732" cy="3563813"/>
          </a:xfrm>
          <a:prstGeom prst="rect">
            <a:avLst/>
          </a:prstGeom>
        </p:spPr>
      </p:pic>
      <p:sp>
        <p:nvSpPr>
          <p:cNvPr id="4" name="Tekstvak 3">
            <a:extLst>
              <a:ext uri="{FF2B5EF4-FFF2-40B4-BE49-F238E27FC236}">
                <a16:creationId xmlns:a16="http://schemas.microsoft.com/office/drawing/2014/main" id="{BDF1484F-0080-61F8-4925-71C7F222236A}"/>
              </a:ext>
            </a:extLst>
          </p:cNvPr>
          <p:cNvSpPr txBox="1"/>
          <p:nvPr/>
        </p:nvSpPr>
        <p:spPr>
          <a:xfrm>
            <a:off x="1944688" y="386318"/>
            <a:ext cx="5111848" cy="369332"/>
          </a:xfrm>
          <a:prstGeom prst="rect">
            <a:avLst/>
          </a:prstGeom>
          <a:noFill/>
        </p:spPr>
        <p:txBody>
          <a:bodyPr wrap="square" rtlCol="0">
            <a:spAutoFit/>
          </a:bodyPr>
          <a:lstStyle/>
          <a:p>
            <a:r>
              <a:rPr lang="nl-NL" dirty="0" err="1">
                <a:solidFill>
                  <a:schemeClr val="bg2">
                    <a:lumMod val="50000"/>
                  </a:schemeClr>
                </a:solidFill>
              </a:rPr>
              <a:t>Exercise</a:t>
            </a:r>
            <a:r>
              <a:rPr lang="nl-NL" dirty="0">
                <a:solidFill>
                  <a:schemeClr val="bg2">
                    <a:lumMod val="50000"/>
                  </a:schemeClr>
                </a:solidFill>
              </a:rPr>
              <a:t> </a:t>
            </a:r>
            <a:r>
              <a:rPr lang="nl-NL" dirty="0">
                <a:solidFill>
                  <a:schemeClr val="bg2">
                    <a:lumMod val="50000"/>
                  </a:schemeClr>
                </a:solidFill>
                <a:latin typeface="+mn-lt"/>
              </a:rPr>
              <a:t>1.5 or </a:t>
            </a:r>
            <a:r>
              <a:rPr lang="nl-NL" dirty="0" err="1">
                <a:solidFill>
                  <a:schemeClr val="bg2">
                    <a:lumMod val="50000"/>
                  </a:schemeClr>
                </a:solidFill>
                <a:latin typeface="+mn-lt"/>
              </a:rPr>
              <a:t>demonstration</a:t>
            </a:r>
            <a:r>
              <a:rPr lang="nl-NL" dirty="0">
                <a:solidFill>
                  <a:schemeClr val="bg2">
                    <a:lumMod val="50000"/>
                  </a:schemeClr>
                </a:solidFill>
                <a:latin typeface="+mn-lt"/>
              </a:rPr>
              <a:t> </a:t>
            </a:r>
            <a:r>
              <a:rPr lang="nl-NL" dirty="0" err="1">
                <a:solidFill>
                  <a:schemeClr val="bg2">
                    <a:lumMod val="50000"/>
                  </a:schemeClr>
                </a:solidFill>
                <a:latin typeface="+mn-lt"/>
              </a:rPr>
              <a:t>by</a:t>
            </a:r>
            <a:r>
              <a:rPr lang="nl-NL" dirty="0">
                <a:solidFill>
                  <a:schemeClr val="bg2">
                    <a:lumMod val="50000"/>
                  </a:schemeClr>
                </a:solidFill>
                <a:latin typeface="+mn-lt"/>
              </a:rPr>
              <a:t> </a:t>
            </a:r>
            <a:r>
              <a:rPr lang="nl-NL" dirty="0" err="1">
                <a:solidFill>
                  <a:schemeClr val="bg2">
                    <a:lumMod val="50000"/>
                  </a:schemeClr>
                </a:solidFill>
                <a:latin typeface="+mn-lt"/>
              </a:rPr>
              <a:t>the</a:t>
            </a:r>
            <a:r>
              <a:rPr lang="nl-NL" dirty="0">
                <a:solidFill>
                  <a:schemeClr val="bg2">
                    <a:lumMod val="50000"/>
                  </a:schemeClr>
                </a:solidFill>
                <a:latin typeface="+mn-lt"/>
              </a:rPr>
              <a:t> trainer</a:t>
            </a:r>
          </a:p>
        </p:txBody>
      </p:sp>
    </p:spTree>
    <p:extLst>
      <p:ext uri="{BB962C8B-B14F-4D97-AF65-F5344CB8AC3E}">
        <p14:creationId xmlns:p14="http://schemas.microsoft.com/office/powerpoint/2010/main" val="12276810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E5022DF-25DE-A848-AE03-C88281BA1AB9}"/>
              </a:ext>
            </a:extLst>
          </p:cNvPr>
          <p:cNvSpPr>
            <a:spLocks noGrp="1"/>
          </p:cNvSpPr>
          <p:nvPr>
            <p:ph type="title"/>
          </p:nvPr>
        </p:nvSpPr>
        <p:spPr/>
        <p:txBody>
          <a:bodyPr/>
          <a:lstStyle/>
          <a:p>
            <a:r>
              <a:rPr lang="nl-NL" dirty="0"/>
              <a:t>Classes</a:t>
            </a:r>
          </a:p>
        </p:txBody>
      </p:sp>
      <p:sp>
        <p:nvSpPr>
          <p:cNvPr id="3" name="Tijdelijke aanduiding voor inhoud 2">
            <a:extLst>
              <a:ext uri="{FF2B5EF4-FFF2-40B4-BE49-F238E27FC236}">
                <a16:creationId xmlns:a16="http://schemas.microsoft.com/office/drawing/2014/main" id="{6FE69E34-D629-7F42-9305-5F4D68DF12EA}"/>
              </a:ext>
            </a:extLst>
          </p:cNvPr>
          <p:cNvSpPr>
            <a:spLocks noGrp="1"/>
          </p:cNvSpPr>
          <p:nvPr>
            <p:ph idx="1"/>
          </p:nvPr>
        </p:nvSpPr>
        <p:spPr/>
        <p:txBody>
          <a:bodyPr/>
          <a:lstStyle/>
          <a:p>
            <a:r>
              <a:rPr lang="nl-NL" dirty="0"/>
              <a:t>First </a:t>
            </a:r>
            <a:r>
              <a:rPr lang="nl-NL" dirty="0" err="1"/>
              <a:t>define</a:t>
            </a:r>
            <a:r>
              <a:rPr lang="nl-NL" dirty="0"/>
              <a:t> a class </a:t>
            </a:r>
            <a:r>
              <a:rPr lang="nl-NL" dirty="0" err="1"/>
              <a:t>with</a:t>
            </a:r>
            <a:r>
              <a:rPr lang="nl-NL" dirty="0"/>
              <a:t> </a:t>
            </a:r>
            <a:r>
              <a:rPr lang="nl-NL" dirty="0" err="1"/>
              <a:t>the</a:t>
            </a:r>
            <a:r>
              <a:rPr lang="nl-NL" dirty="0"/>
              <a:t> </a:t>
            </a:r>
            <a:r>
              <a:rPr lang="nl-NL" dirty="0" err="1"/>
              <a:t>keyword</a:t>
            </a:r>
            <a:r>
              <a:rPr lang="nl-NL" dirty="0"/>
              <a:t> </a:t>
            </a:r>
            <a:r>
              <a:rPr lang="nl-NL" b="1" dirty="0"/>
              <a:t>class</a:t>
            </a:r>
          </a:p>
          <a:p>
            <a:r>
              <a:rPr lang="nl-NL" dirty="0" err="1"/>
              <a:t>Instantiate</a:t>
            </a:r>
            <a:r>
              <a:rPr lang="nl-NL" dirty="0"/>
              <a:t> </a:t>
            </a:r>
            <a:r>
              <a:rPr lang="nl-NL" dirty="0" err="1"/>
              <a:t>an</a:t>
            </a:r>
            <a:r>
              <a:rPr lang="nl-NL" dirty="0"/>
              <a:t> object </a:t>
            </a:r>
            <a:r>
              <a:rPr lang="nl-NL" dirty="0" err="1"/>
              <a:t>with</a:t>
            </a:r>
            <a:r>
              <a:rPr lang="nl-NL" dirty="0"/>
              <a:t> </a:t>
            </a:r>
            <a:r>
              <a:rPr lang="nl-NL" dirty="0" err="1"/>
              <a:t>the</a:t>
            </a:r>
            <a:r>
              <a:rPr lang="nl-NL" dirty="0"/>
              <a:t> class</a:t>
            </a:r>
          </a:p>
          <a:p>
            <a:r>
              <a:rPr lang="nl-NL" dirty="0"/>
              <a:t>Set </a:t>
            </a:r>
            <a:r>
              <a:rPr lang="nl-NL" dirty="0" err="1"/>
              <a:t>the</a:t>
            </a:r>
            <a:r>
              <a:rPr lang="nl-NL" dirty="0"/>
              <a:t> state of </a:t>
            </a:r>
            <a:r>
              <a:rPr lang="nl-NL" dirty="0" err="1"/>
              <a:t>the</a:t>
            </a:r>
            <a:r>
              <a:rPr lang="nl-NL" dirty="0"/>
              <a:t> object </a:t>
            </a:r>
            <a:r>
              <a:rPr lang="nl-NL" dirty="0" err="1"/>
              <a:t>by</a:t>
            </a:r>
            <a:r>
              <a:rPr lang="nl-NL" dirty="0"/>
              <a:t> </a:t>
            </a:r>
            <a:r>
              <a:rPr lang="nl-NL" dirty="0" err="1"/>
              <a:t>assigning</a:t>
            </a:r>
            <a:r>
              <a:rPr lang="nl-NL" dirty="0"/>
              <a:t> </a:t>
            </a:r>
            <a:r>
              <a:rPr lang="nl-NL" dirty="0" err="1"/>
              <a:t>values</a:t>
            </a:r>
            <a:r>
              <a:rPr lang="nl-NL" dirty="0"/>
              <a:t> </a:t>
            </a:r>
            <a:r>
              <a:rPr lang="nl-NL" dirty="0" err="1"/>
              <a:t>to</a:t>
            </a:r>
            <a:r>
              <a:rPr lang="nl-NL" dirty="0"/>
              <a:t> </a:t>
            </a:r>
            <a:r>
              <a:rPr lang="nl-NL" dirty="0" err="1"/>
              <a:t>the</a:t>
            </a:r>
            <a:r>
              <a:rPr lang="nl-NL" dirty="0"/>
              <a:t> </a:t>
            </a:r>
            <a:r>
              <a:rPr lang="nl-NL" dirty="0" err="1"/>
              <a:t>attributes</a:t>
            </a:r>
            <a:endParaRPr lang="nl-NL" dirty="0"/>
          </a:p>
          <a:p>
            <a:r>
              <a:rPr lang="nl-NL" dirty="0"/>
              <a:t>Call </a:t>
            </a:r>
            <a:r>
              <a:rPr lang="nl-NL" dirty="0" err="1"/>
              <a:t>the</a:t>
            </a:r>
            <a:r>
              <a:rPr lang="nl-NL" dirty="0"/>
              <a:t> </a:t>
            </a:r>
            <a:r>
              <a:rPr lang="nl-NL" dirty="0" err="1"/>
              <a:t>methods</a:t>
            </a:r>
            <a:r>
              <a:rPr lang="nl-NL" dirty="0"/>
              <a:t> of </a:t>
            </a:r>
            <a:r>
              <a:rPr lang="nl-NL" dirty="0" err="1"/>
              <a:t>the</a:t>
            </a:r>
            <a:r>
              <a:rPr lang="nl-NL" dirty="0"/>
              <a:t> object</a:t>
            </a:r>
          </a:p>
          <a:p>
            <a:r>
              <a:rPr lang="nl-NL" dirty="0" err="1"/>
              <a:t>Use</a:t>
            </a:r>
            <a:r>
              <a:rPr lang="nl-NL" dirty="0"/>
              <a:t> </a:t>
            </a:r>
            <a:r>
              <a:rPr lang="nl-NL" dirty="0" err="1"/>
              <a:t>the</a:t>
            </a:r>
            <a:r>
              <a:rPr lang="nl-NL" dirty="0"/>
              <a:t> object operator </a:t>
            </a:r>
            <a:r>
              <a:rPr lang="nl-NL" b="1" dirty="0"/>
              <a:t>.</a:t>
            </a:r>
            <a:r>
              <a:rPr lang="nl-NL" dirty="0"/>
              <a:t> (a dot) </a:t>
            </a:r>
            <a:r>
              <a:rPr lang="nl-NL" dirty="0" err="1"/>
              <a:t>to</a:t>
            </a:r>
            <a:r>
              <a:rPr lang="nl-NL" dirty="0"/>
              <a:t> access </a:t>
            </a:r>
            <a:r>
              <a:rPr lang="nl-NL" dirty="0" err="1"/>
              <a:t>attributes</a:t>
            </a:r>
            <a:r>
              <a:rPr lang="nl-NL" dirty="0"/>
              <a:t> </a:t>
            </a:r>
            <a:r>
              <a:rPr lang="nl-NL" dirty="0" err="1"/>
              <a:t>and</a:t>
            </a:r>
            <a:r>
              <a:rPr lang="nl-NL" dirty="0"/>
              <a:t> </a:t>
            </a:r>
            <a:r>
              <a:rPr lang="nl-NL" dirty="0" err="1"/>
              <a:t>methods</a:t>
            </a:r>
            <a:endParaRPr lang="nl-NL" dirty="0"/>
          </a:p>
        </p:txBody>
      </p:sp>
      <p:sp>
        <p:nvSpPr>
          <p:cNvPr id="6" name="Tijdelijke aanduiding voor tekst 5">
            <a:extLst>
              <a:ext uri="{FF2B5EF4-FFF2-40B4-BE49-F238E27FC236}">
                <a16:creationId xmlns:a16="http://schemas.microsoft.com/office/drawing/2014/main" id="{E7356C80-A2FA-374E-A6ED-3D0266F2D574}"/>
              </a:ext>
            </a:extLst>
          </p:cNvPr>
          <p:cNvSpPr>
            <a:spLocks noGrp="1"/>
          </p:cNvSpPr>
          <p:nvPr>
            <p:ph type="body" sz="quarter" idx="10"/>
          </p:nvPr>
        </p:nvSpPr>
        <p:spPr>
          <a:xfrm>
            <a:off x="575816" y="5227035"/>
            <a:ext cx="8928991" cy="2062103"/>
          </a:xfrm>
        </p:spPr>
        <p:txBody>
          <a:bodyPr/>
          <a:lstStyle/>
          <a:p>
            <a:r>
              <a:rPr lang="nl-NL" dirty="0">
                <a:solidFill>
                  <a:srgbClr val="0000FF"/>
                </a:solidFill>
              </a:rPr>
              <a:t>class</a:t>
            </a:r>
            <a:r>
              <a:rPr lang="nl-NL" dirty="0">
                <a:solidFill>
                  <a:srgbClr val="000000"/>
                </a:solidFill>
              </a:rPr>
              <a:t> Person:</a:t>
            </a:r>
          </a:p>
          <a:p>
            <a:r>
              <a:rPr lang="nl-NL" dirty="0">
                <a:solidFill>
                  <a:srgbClr val="0000FF"/>
                </a:solidFill>
              </a:rPr>
              <a:t>    pass</a:t>
            </a:r>
            <a:endParaRPr lang="nl-NL" dirty="0">
              <a:solidFill>
                <a:srgbClr val="000000"/>
              </a:solidFill>
            </a:endParaRPr>
          </a:p>
          <a:p>
            <a:br>
              <a:rPr lang="nl-NL" dirty="0">
                <a:solidFill>
                  <a:srgbClr val="000000"/>
                </a:solidFill>
              </a:rPr>
            </a:br>
            <a:r>
              <a:rPr lang="nl-NL" dirty="0">
                <a:solidFill>
                  <a:srgbClr val="008000"/>
                </a:solidFill>
              </a:rPr>
              <a:t># --------------------------------</a:t>
            </a:r>
            <a:endParaRPr lang="nl-NL" dirty="0">
              <a:solidFill>
                <a:srgbClr val="000000"/>
              </a:solidFill>
            </a:endParaRPr>
          </a:p>
          <a:p>
            <a:br>
              <a:rPr lang="nl-NL" dirty="0">
                <a:solidFill>
                  <a:srgbClr val="000000"/>
                </a:solidFill>
              </a:rPr>
            </a:br>
            <a:r>
              <a:rPr lang="nl-NL" dirty="0">
                <a:solidFill>
                  <a:srgbClr val="000000"/>
                </a:solidFill>
              </a:rPr>
              <a:t>p = Person()</a:t>
            </a:r>
          </a:p>
          <a:p>
            <a:r>
              <a:rPr lang="nl-NL" dirty="0" err="1">
                <a:solidFill>
                  <a:srgbClr val="000000"/>
                </a:solidFill>
              </a:rPr>
              <a:t>p.name</a:t>
            </a:r>
            <a:r>
              <a:rPr lang="nl-NL" dirty="0">
                <a:solidFill>
                  <a:srgbClr val="000000"/>
                </a:solidFill>
              </a:rPr>
              <a:t> = </a:t>
            </a:r>
            <a:r>
              <a:rPr lang="nl-NL" dirty="0">
                <a:solidFill>
                  <a:srgbClr val="A31515"/>
                </a:solidFill>
              </a:rPr>
              <a:t>'Albert'</a:t>
            </a:r>
            <a:endParaRPr lang="nl-NL" dirty="0">
              <a:solidFill>
                <a:srgbClr val="000000"/>
              </a:solidFill>
            </a:endParaRPr>
          </a:p>
          <a:p>
            <a:r>
              <a:rPr lang="nl-NL" dirty="0" err="1">
                <a:solidFill>
                  <a:srgbClr val="000000"/>
                </a:solidFill>
              </a:rPr>
              <a:t>p.residence</a:t>
            </a:r>
            <a:r>
              <a:rPr lang="nl-NL" dirty="0">
                <a:solidFill>
                  <a:srgbClr val="000000"/>
                </a:solidFill>
              </a:rPr>
              <a:t> = </a:t>
            </a:r>
            <a:r>
              <a:rPr lang="nl-NL" dirty="0">
                <a:solidFill>
                  <a:srgbClr val="A31515"/>
                </a:solidFill>
              </a:rPr>
              <a:t>'Amsterdam'</a:t>
            </a:r>
            <a:endParaRPr lang="nl-NL" dirty="0">
              <a:solidFill>
                <a:srgbClr val="000000"/>
              </a:solidFill>
            </a:endParaRPr>
          </a:p>
        </p:txBody>
      </p:sp>
    </p:spTree>
    <p:extLst>
      <p:ext uri="{BB962C8B-B14F-4D97-AF65-F5344CB8AC3E}">
        <p14:creationId xmlns:p14="http://schemas.microsoft.com/office/powerpoint/2010/main" val="33149445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a:t>Program</a:t>
            </a:r>
          </a:p>
        </p:txBody>
      </p:sp>
      <p:sp>
        <p:nvSpPr>
          <p:cNvPr id="13" name="Tekstvak 12">
            <a:extLst>
              <a:ext uri="{FF2B5EF4-FFF2-40B4-BE49-F238E27FC236}">
                <a16:creationId xmlns:a16="http://schemas.microsoft.com/office/drawing/2014/main" id="{01C94FBA-457D-FC44-9F15-607E3B13D844}"/>
              </a:ext>
            </a:extLst>
          </p:cNvPr>
          <p:cNvSpPr txBox="1"/>
          <p:nvPr/>
        </p:nvSpPr>
        <p:spPr>
          <a:xfrm>
            <a:off x="674203" y="4355901"/>
            <a:ext cx="3961134" cy="1872208"/>
          </a:xfrm>
          <a:prstGeom prst="rect">
            <a:avLst/>
          </a:prstGeom>
          <a:solidFill>
            <a:schemeClr val="accent2">
              <a:lumMod val="20000"/>
              <a:lumOff val="80000"/>
            </a:schemeClr>
          </a:solidFill>
          <a:ln>
            <a:solidFill>
              <a:schemeClr val="bg2">
                <a:lumMod val="90000"/>
              </a:schemeClr>
            </a:solidFill>
          </a:ln>
          <a:effectLst>
            <a:outerShdw blurRad="50800" dist="38100" dir="2700000" algn="tl" rotWithShape="0">
              <a:prstClr val="black">
                <a:alpha val="40000"/>
              </a:prstClr>
            </a:outerShdw>
          </a:effectLst>
        </p:spPr>
        <p:txBody>
          <a:bodyPr wrap="square" rtlCol="0">
            <a:noAutofit/>
          </a:bodyPr>
          <a:lstStyle/>
          <a:p>
            <a:r>
              <a:rPr lang="nl-NL" dirty="0">
                <a:solidFill>
                  <a:schemeClr val="tx1">
                    <a:lumMod val="75000"/>
                    <a:lumOff val="25000"/>
                  </a:schemeClr>
                </a:solidFill>
              </a:rPr>
              <a:t>File handling</a:t>
            </a:r>
          </a:p>
          <a:p>
            <a:r>
              <a:rPr lang="nl-NL" dirty="0" err="1">
                <a:solidFill>
                  <a:schemeClr val="tx1">
                    <a:lumMod val="75000"/>
                    <a:lumOff val="25000"/>
                  </a:schemeClr>
                </a:solidFill>
              </a:rPr>
              <a:t>Exception</a:t>
            </a:r>
            <a:r>
              <a:rPr lang="nl-NL" dirty="0">
                <a:solidFill>
                  <a:schemeClr val="tx1">
                    <a:lumMod val="75000"/>
                    <a:lumOff val="25000"/>
                  </a:schemeClr>
                </a:solidFill>
              </a:rPr>
              <a:t> handling</a:t>
            </a:r>
          </a:p>
          <a:p>
            <a:r>
              <a:rPr lang="nl-NL" dirty="0">
                <a:solidFill>
                  <a:schemeClr val="tx1">
                    <a:lumMod val="75000"/>
                    <a:lumOff val="25000"/>
                  </a:schemeClr>
                </a:solidFill>
              </a:rPr>
              <a:t>Object </a:t>
            </a:r>
            <a:r>
              <a:rPr lang="nl-NL" dirty="0" err="1">
                <a:solidFill>
                  <a:schemeClr val="tx1">
                    <a:lumMod val="75000"/>
                    <a:lumOff val="25000"/>
                  </a:schemeClr>
                </a:solidFill>
              </a:rPr>
              <a:t>oriented</a:t>
            </a:r>
            <a:r>
              <a:rPr lang="nl-NL" dirty="0">
                <a:solidFill>
                  <a:schemeClr val="tx1">
                    <a:lumMod val="75000"/>
                    <a:lumOff val="25000"/>
                  </a:schemeClr>
                </a:solidFill>
              </a:rPr>
              <a:t> </a:t>
            </a:r>
            <a:r>
              <a:rPr lang="nl-NL" dirty="0" err="1">
                <a:solidFill>
                  <a:schemeClr val="tx1">
                    <a:lumMod val="75000"/>
                    <a:lumOff val="25000"/>
                  </a:schemeClr>
                </a:solidFill>
              </a:rPr>
              <a:t>programming</a:t>
            </a:r>
            <a:endParaRPr lang="nl-NL" dirty="0">
              <a:solidFill>
                <a:schemeClr val="tx1">
                  <a:lumMod val="75000"/>
                  <a:lumOff val="25000"/>
                </a:schemeClr>
              </a:solidFill>
            </a:endParaRPr>
          </a:p>
          <a:p>
            <a:r>
              <a:rPr lang="nl-NL" dirty="0">
                <a:solidFill>
                  <a:schemeClr val="tx1">
                    <a:lumMod val="75000"/>
                    <a:lumOff val="25000"/>
                  </a:schemeClr>
                </a:solidFill>
              </a:rPr>
              <a:t>Classes, methodes </a:t>
            </a:r>
            <a:r>
              <a:rPr lang="nl-NL" dirty="0" err="1">
                <a:solidFill>
                  <a:schemeClr val="tx1">
                    <a:lumMod val="75000"/>
                    <a:lumOff val="25000"/>
                  </a:schemeClr>
                </a:solidFill>
              </a:rPr>
              <a:t>and</a:t>
            </a:r>
            <a:r>
              <a:rPr lang="nl-NL" dirty="0">
                <a:solidFill>
                  <a:schemeClr val="tx1">
                    <a:lumMod val="75000"/>
                    <a:lumOff val="25000"/>
                  </a:schemeClr>
                </a:solidFill>
              </a:rPr>
              <a:t> </a:t>
            </a:r>
            <a:r>
              <a:rPr lang="nl-NL" dirty="0" err="1">
                <a:solidFill>
                  <a:schemeClr val="tx1">
                    <a:lumMod val="75000"/>
                    <a:lumOff val="25000"/>
                  </a:schemeClr>
                </a:solidFill>
              </a:rPr>
              <a:t>attributes</a:t>
            </a:r>
            <a:endParaRPr lang="nl-NL" dirty="0">
              <a:solidFill>
                <a:schemeClr val="tx1">
                  <a:lumMod val="75000"/>
                  <a:lumOff val="25000"/>
                </a:schemeClr>
              </a:solidFill>
            </a:endParaRPr>
          </a:p>
          <a:p>
            <a:r>
              <a:rPr lang="nl-NL" dirty="0">
                <a:solidFill>
                  <a:schemeClr val="tx1">
                    <a:lumMod val="75000"/>
                    <a:lumOff val="25000"/>
                  </a:schemeClr>
                </a:solidFill>
              </a:rPr>
              <a:t>Magic methodes</a:t>
            </a:r>
          </a:p>
          <a:p>
            <a:r>
              <a:rPr lang="nl-NL" dirty="0" err="1">
                <a:solidFill>
                  <a:schemeClr val="tx1">
                    <a:lumMod val="75000"/>
                    <a:lumOff val="25000"/>
                  </a:schemeClr>
                </a:solidFill>
              </a:rPr>
              <a:t>Inheritance</a:t>
            </a:r>
            <a:endParaRPr lang="nl-NL" dirty="0">
              <a:solidFill>
                <a:schemeClr val="tx1">
                  <a:lumMod val="75000"/>
                  <a:lumOff val="25000"/>
                </a:schemeClr>
              </a:solidFill>
            </a:endParaRPr>
          </a:p>
        </p:txBody>
      </p:sp>
      <p:sp>
        <p:nvSpPr>
          <p:cNvPr id="15" name="Tekstvak 14">
            <a:extLst>
              <a:ext uri="{FF2B5EF4-FFF2-40B4-BE49-F238E27FC236}">
                <a16:creationId xmlns:a16="http://schemas.microsoft.com/office/drawing/2014/main" id="{65061617-D6A1-7F4C-BE4E-1F465386BD3C}"/>
              </a:ext>
            </a:extLst>
          </p:cNvPr>
          <p:cNvSpPr txBox="1"/>
          <p:nvPr/>
        </p:nvSpPr>
        <p:spPr>
          <a:xfrm>
            <a:off x="5543673" y="4355901"/>
            <a:ext cx="3961134" cy="1872208"/>
          </a:xfrm>
          <a:prstGeom prst="rect">
            <a:avLst/>
          </a:prstGeom>
          <a:solidFill>
            <a:schemeClr val="accent2">
              <a:lumMod val="20000"/>
              <a:lumOff val="80000"/>
            </a:schemeClr>
          </a:solidFill>
          <a:ln>
            <a:solidFill>
              <a:schemeClr val="bg2">
                <a:lumMod val="90000"/>
              </a:schemeClr>
            </a:solidFill>
          </a:ln>
          <a:effectLst>
            <a:outerShdw blurRad="50800" dist="38100" dir="2700000" algn="tl" rotWithShape="0">
              <a:prstClr val="black">
                <a:alpha val="40000"/>
              </a:prstClr>
            </a:outerShdw>
          </a:effectLst>
        </p:spPr>
        <p:txBody>
          <a:bodyPr wrap="square" rtlCol="0">
            <a:noAutofit/>
          </a:bodyPr>
          <a:lstStyle/>
          <a:p>
            <a:r>
              <a:rPr lang="nl-NL" dirty="0">
                <a:solidFill>
                  <a:schemeClr val="tx1">
                    <a:lumMod val="75000"/>
                    <a:lumOff val="25000"/>
                  </a:schemeClr>
                </a:solidFill>
              </a:rPr>
              <a:t>Python Standard Library</a:t>
            </a:r>
          </a:p>
          <a:p>
            <a:r>
              <a:rPr lang="nl-NL" dirty="0">
                <a:solidFill>
                  <a:schemeClr val="tx1">
                    <a:lumMod val="75000"/>
                    <a:lumOff val="25000"/>
                  </a:schemeClr>
                </a:solidFill>
              </a:rPr>
              <a:t>Python Package Index</a:t>
            </a:r>
          </a:p>
          <a:p>
            <a:endParaRPr lang="nl-NL" dirty="0">
              <a:solidFill>
                <a:schemeClr val="tx1">
                  <a:lumMod val="75000"/>
                  <a:lumOff val="25000"/>
                </a:schemeClr>
              </a:solidFill>
            </a:endParaRPr>
          </a:p>
          <a:p>
            <a:r>
              <a:rPr lang="nl-NL" dirty="0">
                <a:solidFill>
                  <a:schemeClr val="tx1">
                    <a:lumMod val="75000"/>
                    <a:lumOff val="25000"/>
                  </a:schemeClr>
                </a:solidFill>
              </a:rPr>
              <a:t>Python for Data </a:t>
            </a:r>
            <a:r>
              <a:rPr lang="nl-NL" dirty="0" err="1">
                <a:solidFill>
                  <a:schemeClr val="tx1">
                    <a:lumMod val="75000"/>
                    <a:lumOff val="25000"/>
                  </a:schemeClr>
                </a:solidFill>
              </a:rPr>
              <a:t>Science</a:t>
            </a:r>
            <a:r>
              <a:rPr lang="nl-NL" dirty="0">
                <a:solidFill>
                  <a:schemeClr val="tx1">
                    <a:lumMod val="75000"/>
                    <a:lumOff val="25000"/>
                  </a:schemeClr>
                </a:solidFill>
              </a:rPr>
              <a:t> </a:t>
            </a:r>
            <a:r>
              <a:rPr lang="nl-NL" dirty="0" err="1">
                <a:solidFill>
                  <a:schemeClr val="tx1">
                    <a:lumMod val="75000"/>
                    <a:lumOff val="25000"/>
                  </a:schemeClr>
                </a:solidFill>
              </a:rPr>
              <a:t>beginnings</a:t>
            </a:r>
            <a:endParaRPr lang="nl-NL" dirty="0">
              <a:solidFill>
                <a:schemeClr val="tx1">
                  <a:lumMod val="75000"/>
                  <a:lumOff val="25000"/>
                </a:schemeClr>
              </a:solidFill>
            </a:endParaRPr>
          </a:p>
        </p:txBody>
      </p:sp>
      <p:pic>
        <p:nvPicPr>
          <p:cNvPr id="17" name="Afbeelding 16">
            <a:extLst>
              <a:ext uri="{FF2B5EF4-FFF2-40B4-BE49-F238E27FC236}">
                <a16:creationId xmlns:a16="http://schemas.microsoft.com/office/drawing/2014/main" id="{899EF33D-2CB7-B64D-A219-F9528F9D317B}"/>
              </a:ext>
            </a:extLst>
          </p:cNvPr>
          <p:cNvPicPr>
            <a:picLocks noChangeAspect="1"/>
          </p:cNvPicPr>
          <p:nvPr/>
        </p:nvPicPr>
        <p:blipFill>
          <a:blip r:embed="rId3"/>
          <a:stretch>
            <a:fillRect/>
          </a:stretch>
        </p:blipFill>
        <p:spPr>
          <a:xfrm>
            <a:off x="2168442" y="2874357"/>
            <a:ext cx="932362" cy="965077"/>
          </a:xfrm>
          <a:prstGeom prst="rect">
            <a:avLst/>
          </a:prstGeom>
        </p:spPr>
      </p:pic>
      <p:pic>
        <p:nvPicPr>
          <p:cNvPr id="18" name="Afbeelding 17">
            <a:extLst>
              <a:ext uri="{FF2B5EF4-FFF2-40B4-BE49-F238E27FC236}">
                <a16:creationId xmlns:a16="http://schemas.microsoft.com/office/drawing/2014/main" id="{CE3E6132-AB2B-F44F-8CCE-420373E98A66}"/>
              </a:ext>
            </a:extLst>
          </p:cNvPr>
          <p:cNvPicPr>
            <a:picLocks noChangeAspect="1"/>
          </p:cNvPicPr>
          <p:nvPr/>
        </p:nvPicPr>
        <p:blipFill>
          <a:blip r:embed="rId4"/>
          <a:stretch>
            <a:fillRect/>
          </a:stretch>
        </p:blipFill>
        <p:spPr>
          <a:xfrm>
            <a:off x="7051032" y="2894713"/>
            <a:ext cx="954390" cy="987878"/>
          </a:xfrm>
          <a:prstGeom prst="rect">
            <a:avLst/>
          </a:prstGeom>
        </p:spPr>
      </p:pic>
    </p:spTree>
    <p:extLst>
      <p:ext uri="{BB962C8B-B14F-4D97-AF65-F5344CB8AC3E}">
        <p14:creationId xmlns:p14="http://schemas.microsoft.com/office/powerpoint/2010/main" val="360669437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CE42BDA-06F1-094F-BEDC-65392A2AECBA}"/>
              </a:ext>
            </a:extLst>
          </p:cNvPr>
          <p:cNvSpPr>
            <a:spLocks noGrp="1"/>
          </p:cNvSpPr>
          <p:nvPr>
            <p:ph type="title"/>
          </p:nvPr>
        </p:nvSpPr>
        <p:spPr/>
        <p:txBody>
          <a:bodyPr/>
          <a:lstStyle/>
          <a:p>
            <a:r>
              <a:rPr lang="nl-NL" dirty="0" err="1"/>
              <a:t>Methods</a:t>
            </a:r>
            <a:endParaRPr lang="nl-NL" dirty="0"/>
          </a:p>
        </p:txBody>
      </p:sp>
      <p:sp>
        <p:nvSpPr>
          <p:cNvPr id="3" name="Tijdelijke aanduiding voor inhoud 2">
            <a:extLst>
              <a:ext uri="{FF2B5EF4-FFF2-40B4-BE49-F238E27FC236}">
                <a16:creationId xmlns:a16="http://schemas.microsoft.com/office/drawing/2014/main" id="{44688C47-8F10-6C4F-8DDD-C7CA89262F16}"/>
              </a:ext>
            </a:extLst>
          </p:cNvPr>
          <p:cNvSpPr>
            <a:spLocks noGrp="1"/>
          </p:cNvSpPr>
          <p:nvPr>
            <p:ph idx="1"/>
          </p:nvPr>
        </p:nvSpPr>
        <p:spPr/>
        <p:txBody>
          <a:bodyPr/>
          <a:lstStyle/>
          <a:p>
            <a:r>
              <a:rPr lang="nl-NL" dirty="0" err="1"/>
              <a:t>Methods</a:t>
            </a:r>
            <a:r>
              <a:rPr lang="nl-NL" dirty="0"/>
              <a:t> are </a:t>
            </a:r>
            <a:r>
              <a:rPr lang="nl-NL" dirty="0" err="1"/>
              <a:t>just</a:t>
            </a:r>
            <a:r>
              <a:rPr lang="nl-NL" dirty="0"/>
              <a:t> like </a:t>
            </a:r>
            <a:r>
              <a:rPr lang="nl-NL" dirty="0" err="1"/>
              <a:t>functions</a:t>
            </a:r>
            <a:r>
              <a:rPr lang="nl-NL" dirty="0"/>
              <a:t> </a:t>
            </a:r>
            <a:r>
              <a:rPr lang="nl-NL" dirty="0" err="1"/>
              <a:t>with</a:t>
            </a:r>
            <a:r>
              <a:rPr lang="nl-NL" dirty="0"/>
              <a:t> in a class. Methodes </a:t>
            </a:r>
            <a:r>
              <a:rPr lang="nl-NL" dirty="0" err="1"/>
              <a:t>can</a:t>
            </a:r>
            <a:r>
              <a:rPr lang="nl-NL" dirty="0"/>
              <a:t> have </a:t>
            </a:r>
            <a:r>
              <a:rPr lang="nl-NL" dirty="0" err="1"/>
              <a:t>arguments</a:t>
            </a:r>
            <a:r>
              <a:rPr lang="nl-NL" dirty="0"/>
              <a:t> </a:t>
            </a:r>
            <a:r>
              <a:rPr lang="nl-NL" dirty="0" err="1"/>
              <a:t>and</a:t>
            </a:r>
            <a:r>
              <a:rPr lang="nl-NL" dirty="0"/>
              <a:t> a return statement </a:t>
            </a:r>
            <a:r>
              <a:rPr lang="nl-NL" dirty="0" err="1"/>
              <a:t>just</a:t>
            </a:r>
            <a:r>
              <a:rPr lang="nl-NL" dirty="0"/>
              <a:t> like </a:t>
            </a:r>
            <a:r>
              <a:rPr lang="nl-NL" dirty="0" err="1"/>
              <a:t>normal</a:t>
            </a:r>
            <a:r>
              <a:rPr lang="nl-NL" dirty="0"/>
              <a:t> </a:t>
            </a:r>
            <a:r>
              <a:rPr lang="nl-NL" dirty="0" err="1"/>
              <a:t>functions</a:t>
            </a:r>
            <a:r>
              <a:rPr lang="nl-NL" dirty="0"/>
              <a:t>.</a:t>
            </a:r>
          </a:p>
          <a:p>
            <a:r>
              <a:rPr lang="nl-NL" dirty="0"/>
              <a:t>The first argument is </a:t>
            </a:r>
            <a:r>
              <a:rPr lang="nl-NL" dirty="0" err="1"/>
              <a:t>automatically</a:t>
            </a:r>
            <a:r>
              <a:rPr lang="nl-NL" dirty="0"/>
              <a:t> set </a:t>
            </a:r>
            <a:r>
              <a:rPr lang="nl-NL" dirty="0" err="1"/>
              <a:t>to</a:t>
            </a:r>
            <a:r>
              <a:rPr lang="nl-NL" dirty="0"/>
              <a:t> </a:t>
            </a:r>
            <a:r>
              <a:rPr lang="nl-NL" dirty="0" err="1"/>
              <a:t>the</a:t>
            </a:r>
            <a:r>
              <a:rPr lang="nl-NL" dirty="0"/>
              <a:t> 'target' object. </a:t>
            </a:r>
            <a:r>
              <a:rPr lang="nl-NL" dirty="0" err="1"/>
              <a:t>This</a:t>
            </a:r>
            <a:r>
              <a:rPr lang="nl-NL" dirty="0"/>
              <a:t> is </a:t>
            </a:r>
            <a:r>
              <a:rPr lang="nl-NL" dirty="0" err="1"/>
              <a:t>typically</a:t>
            </a:r>
            <a:r>
              <a:rPr lang="nl-NL" dirty="0"/>
              <a:t> </a:t>
            </a:r>
            <a:r>
              <a:rPr lang="nl-NL" dirty="0" err="1"/>
              <a:t>called</a:t>
            </a:r>
            <a:r>
              <a:rPr lang="nl-NL" dirty="0"/>
              <a:t> </a:t>
            </a:r>
            <a:r>
              <a:rPr lang="nl-NL" b="1" dirty="0" err="1"/>
              <a:t>self</a:t>
            </a:r>
            <a:r>
              <a:rPr lang="nl-NL" dirty="0"/>
              <a:t>.</a:t>
            </a:r>
          </a:p>
          <a:p>
            <a:r>
              <a:rPr lang="nl-NL" dirty="0" err="1"/>
              <a:t>Also</a:t>
            </a:r>
            <a:r>
              <a:rPr lang="nl-NL" dirty="0"/>
              <a:t> access </a:t>
            </a:r>
            <a:r>
              <a:rPr lang="nl-NL" dirty="0" err="1"/>
              <a:t>methods</a:t>
            </a:r>
            <a:r>
              <a:rPr lang="nl-NL" dirty="0"/>
              <a:t> met </a:t>
            </a:r>
            <a:r>
              <a:rPr lang="nl-NL" dirty="0" err="1"/>
              <a:t>the</a:t>
            </a:r>
            <a:r>
              <a:rPr lang="nl-NL" dirty="0"/>
              <a:t> object operator .</a:t>
            </a:r>
          </a:p>
          <a:p>
            <a:endParaRPr lang="nl-NL" dirty="0"/>
          </a:p>
        </p:txBody>
      </p:sp>
      <p:sp>
        <p:nvSpPr>
          <p:cNvPr id="5" name="Tijdelijke aanduiding voor tekst 4">
            <a:extLst>
              <a:ext uri="{FF2B5EF4-FFF2-40B4-BE49-F238E27FC236}">
                <a16:creationId xmlns:a16="http://schemas.microsoft.com/office/drawing/2014/main" id="{7C187377-A15A-FF4F-9838-7EE148022805}"/>
              </a:ext>
            </a:extLst>
          </p:cNvPr>
          <p:cNvSpPr>
            <a:spLocks noGrp="1"/>
          </p:cNvSpPr>
          <p:nvPr>
            <p:ph type="body" sz="quarter" idx="10"/>
          </p:nvPr>
        </p:nvSpPr>
        <p:spPr>
          <a:xfrm>
            <a:off x="575816" y="4980814"/>
            <a:ext cx="8928991" cy="2308324"/>
          </a:xfrm>
        </p:spPr>
        <p:txBody>
          <a:bodyPr/>
          <a:lstStyle/>
          <a:p>
            <a:r>
              <a:rPr lang="nl-NL" dirty="0">
                <a:solidFill>
                  <a:srgbClr val="0000FF"/>
                </a:solidFill>
              </a:rPr>
              <a:t>class</a:t>
            </a:r>
            <a:r>
              <a:rPr lang="nl-NL" dirty="0">
                <a:solidFill>
                  <a:srgbClr val="000000"/>
                </a:solidFill>
              </a:rPr>
              <a:t> Person:</a:t>
            </a:r>
          </a:p>
          <a:p>
            <a:r>
              <a:rPr lang="nl-NL" dirty="0">
                <a:solidFill>
                  <a:srgbClr val="0000FF"/>
                </a:solidFill>
              </a:rPr>
              <a:t>    </a:t>
            </a:r>
            <a:r>
              <a:rPr lang="nl-NL" dirty="0" err="1">
                <a:solidFill>
                  <a:srgbClr val="0000FF"/>
                </a:solidFill>
              </a:rPr>
              <a:t>def</a:t>
            </a:r>
            <a:r>
              <a:rPr lang="nl-NL" dirty="0">
                <a:solidFill>
                  <a:srgbClr val="000000"/>
                </a:solidFill>
              </a:rPr>
              <a:t> </a:t>
            </a:r>
            <a:r>
              <a:rPr lang="nl-NL" dirty="0" err="1">
                <a:solidFill>
                  <a:srgbClr val="000000"/>
                </a:solidFill>
              </a:rPr>
              <a:t>tell</a:t>
            </a:r>
            <a:r>
              <a:rPr lang="nl-NL" dirty="0">
                <a:solidFill>
                  <a:srgbClr val="000000"/>
                </a:solidFill>
              </a:rPr>
              <a:t>(</a:t>
            </a:r>
            <a:r>
              <a:rPr lang="nl-NL" dirty="0" err="1">
                <a:solidFill>
                  <a:srgbClr val="000000"/>
                </a:solidFill>
              </a:rPr>
              <a:t>self</a:t>
            </a:r>
            <a:r>
              <a:rPr lang="nl-NL" dirty="0">
                <a:solidFill>
                  <a:srgbClr val="000000"/>
                </a:solidFill>
              </a:rPr>
              <a:t>):</a:t>
            </a:r>
          </a:p>
          <a:p>
            <a:r>
              <a:rPr lang="nl-NL" dirty="0">
                <a:solidFill>
                  <a:srgbClr val="0000FF"/>
                </a:solidFill>
              </a:rPr>
              <a:t>        return</a:t>
            </a:r>
            <a:r>
              <a:rPr lang="nl-NL" dirty="0">
                <a:solidFill>
                  <a:srgbClr val="000000"/>
                </a:solidFill>
              </a:rPr>
              <a:t> </a:t>
            </a:r>
            <a:r>
              <a:rPr lang="nl-NL" dirty="0" err="1">
                <a:solidFill>
                  <a:srgbClr val="0000FF"/>
                </a:solidFill>
              </a:rPr>
              <a:t>f</a:t>
            </a:r>
            <a:r>
              <a:rPr lang="nl-NL" dirty="0" err="1">
                <a:solidFill>
                  <a:srgbClr val="A31515"/>
                </a:solidFill>
              </a:rPr>
              <a:t>'I</a:t>
            </a:r>
            <a:r>
              <a:rPr lang="nl-NL" dirty="0">
                <a:solidFill>
                  <a:srgbClr val="A31515"/>
                </a:solidFill>
              </a:rPr>
              <a:t> </a:t>
            </a:r>
            <a:r>
              <a:rPr lang="nl-NL" dirty="0" err="1">
                <a:solidFill>
                  <a:srgbClr val="A31515"/>
                </a:solidFill>
              </a:rPr>
              <a:t>am</a:t>
            </a:r>
            <a:r>
              <a:rPr lang="nl-NL" dirty="0">
                <a:solidFill>
                  <a:srgbClr val="A31515"/>
                </a:solidFill>
              </a:rPr>
              <a:t> f</a:t>
            </a:r>
            <a:r>
              <a:rPr lang="nl-NL" dirty="0">
                <a:solidFill>
                  <a:srgbClr val="000000"/>
                </a:solidFill>
              </a:rPr>
              <a:t>{</a:t>
            </a:r>
            <a:r>
              <a:rPr lang="nl-NL" dirty="0" err="1">
                <a:solidFill>
                  <a:srgbClr val="0000FF"/>
                </a:solidFill>
              </a:rPr>
              <a:t>self</a:t>
            </a:r>
            <a:r>
              <a:rPr lang="nl-NL" dirty="0" err="1">
                <a:solidFill>
                  <a:srgbClr val="000000"/>
                </a:solidFill>
              </a:rPr>
              <a:t>.name</a:t>
            </a:r>
            <a:r>
              <a:rPr lang="nl-NL" dirty="0">
                <a:solidFill>
                  <a:srgbClr val="000000"/>
                </a:solidFill>
              </a:rPr>
              <a:t>}</a:t>
            </a:r>
            <a:r>
              <a:rPr lang="nl-NL" dirty="0">
                <a:solidFill>
                  <a:srgbClr val="A31515"/>
                </a:solidFill>
              </a:rPr>
              <a:t>'</a:t>
            </a:r>
            <a:endParaRPr lang="nl-NL" dirty="0">
              <a:solidFill>
                <a:srgbClr val="000000"/>
              </a:solidFill>
            </a:endParaRPr>
          </a:p>
          <a:p>
            <a:br>
              <a:rPr lang="nl-NL" dirty="0">
                <a:solidFill>
                  <a:srgbClr val="000000"/>
                </a:solidFill>
              </a:rPr>
            </a:br>
            <a:r>
              <a:rPr lang="nl-NL" dirty="0">
                <a:solidFill>
                  <a:srgbClr val="008000"/>
                </a:solidFill>
              </a:rPr>
              <a:t># ------------------------------------------------------------</a:t>
            </a:r>
            <a:endParaRPr lang="nl-NL" dirty="0">
              <a:solidFill>
                <a:srgbClr val="000000"/>
              </a:solidFill>
            </a:endParaRPr>
          </a:p>
          <a:p>
            <a:br>
              <a:rPr lang="nl-NL" dirty="0">
                <a:solidFill>
                  <a:srgbClr val="000000"/>
                </a:solidFill>
              </a:rPr>
            </a:br>
            <a:r>
              <a:rPr lang="nl-NL" dirty="0">
                <a:solidFill>
                  <a:srgbClr val="000000"/>
                </a:solidFill>
              </a:rPr>
              <a:t>p = Person()</a:t>
            </a:r>
          </a:p>
          <a:p>
            <a:r>
              <a:rPr lang="nl-NL" dirty="0" err="1">
                <a:solidFill>
                  <a:srgbClr val="000000"/>
                </a:solidFill>
              </a:rPr>
              <a:t>p.name</a:t>
            </a:r>
            <a:r>
              <a:rPr lang="nl-NL" dirty="0">
                <a:solidFill>
                  <a:srgbClr val="000000"/>
                </a:solidFill>
              </a:rPr>
              <a:t> = </a:t>
            </a:r>
            <a:r>
              <a:rPr lang="nl-NL" dirty="0">
                <a:solidFill>
                  <a:srgbClr val="A31515"/>
                </a:solidFill>
              </a:rPr>
              <a:t>'Albert'</a:t>
            </a:r>
          </a:p>
          <a:p>
            <a:r>
              <a:rPr lang="nl-NL" dirty="0">
                <a:solidFill>
                  <a:srgbClr val="000000"/>
                </a:solidFill>
              </a:rPr>
              <a:t>print( </a:t>
            </a:r>
            <a:r>
              <a:rPr lang="nl-NL" dirty="0" err="1">
                <a:solidFill>
                  <a:srgbClr val="000000"/>
                </a:solidFill>
              </a:rPr>
              <a:t>p.tell</a:t>
            </a:r>
            <a:r>
              <a:rPr lang="nl-NL" dirty="0">
                <a:solidFill>
                  <a:srgbClr val="000000"/>
                </a:solidFill>
              </a:rPr>
              <a:t>() )</a:t>
            </a:r>
          </a:p>
        </p:txBody>
      </p:sp>
    </p:spTree>
    <p:extLst>
      <p:ext uri="{BB962C8B-B14F-4D97-AF65-F5344CB8AC3E}">
        <p14:creationId xmlns:p14="http://schemas.microsoft.com/office/powerpoint/2010/main" val="29850891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ECC1DA9-DED7-9149-9225-97E87EC57CF3}"/>
              </a:ext>
            </a:extLst>
          </p:cNvPr>
          <p:cNvSpPr>
            <a:spLocks noGrp="1"/>
          </p:cNvSpPr>
          <p:nvPr>
            <p:ph type="title"/>
          </p:nvPr>
        </p:nvSpPr>
        <p:spPr/>
        <p:txBody>
          <a:bodyPr/>
          <a:lstStyle/>
          <a:p>
            <a:r>
              <a:rPr lang="nl-NL" dirty="0"/>
              <a:t>Object </a:t>
            </a:r>
            <a:r>
              <a:rPr lang="nl-NL" dirty="0" err="1"/>
              <a:t>initialisation</a:t>
            </a:r>
            <a:endParaRPr lang="nl-NL" dirty="0"/>
          </a:p>
        </p:txBody>
      </p:sp>
      <p:sp>
        <p:nvSpPr>
          <p:cNvPr id="3" name="Tijdelijke aanduiding voor inhoud 2">
            <a:extLst>
              <a:ext uri="{FF2B5EF4-FFF2-40B4-BE49-F238E27FC236}">
                <a16:creationId xmlns:a16="http://schemas.microsoft.com/office/drawing/2014/main" id="{7FD6B0B8-CBBB-0141-B8FA-F9BD0919E82F}"/>
              </a:ext>
            </a:extLst>
          </p:cNvPr>
          <p:cNvSpPr>
            <a:spLocks noGrp="1"/>
          </p:cNvSpPr>
          <p:nvPr>
            <p:ph idx="1"/>
          </p:nvPr>
        </p:nvSpPr>
        <p:spPr/>
        <p:txBody>
          <a:bodyPr/>
          <a:lstStyle/>
          <a:p>
            <a:r>
              <a:rPr lang="nl-NL" dirty="0" err="1"/>
              <a:t>When</a:t>
            </a:r>
            <a:r>
              <a:rPr lang="nl-NL" dirty="0"/>
              <a:t> </a:t>
            </a:r>
            <a:r>
              <a:rPr lang="nl-NL" dirty="0" err="1"/>
              <a:t>an</a:t>
            </a:r>
            <a:r>
              <a:rPr lang="nl-NL" dirty="0"/>
              <a:t> object in </a:t>
            </a:r>
            <a:r>
              <a:rPr lang="nl-NL" dirty="0" err="1"/>
              <a:t>created</a:t>
            </a:r>
            <a:r>
              <a:rPr lang="nl-NL" dirty="0"/>
              <a:t> (</a:t>
            </a:r>
            <a:r>
              <a:rPr lang="nl-NL" dirty="0" err="1"/>
              <a:t>instantiated</a:t>
            </a:r>
            <a:r>
              <a:rPr lang="nl-NL" dirty="0"/>
              <a:t>) </a:t>
            </a:r>
            <a:r>
              <a:rPr lang="nl-NL" dirty="0" err="1"/>
              <a:t>from</a:t>
            </a:r>
            <a:r>
              <a:rPr lang="nl-NL" dirty="0"/>
              <a:t> a class de </a:t>
            </a:r>
            <a:r>
              <a:rPr lang="nl-NL" b="1" dirty="0"/>
              <a:t>__</a:t>
            </a:r>
            <a:r>
              <a:rPr lang="nl-NL" b="1" dirty="0" err="1"/>
              <a:t>init</a:t>
            </a:r>
            <a:r>
              <a:rPr lang="nl-NL" b="1" dirty="0"/>
              <a:t>__</a:t>
            </a:r>
            <a:r>
              <a:rPr lang="nl-NL" dirty="0"/>
              <a:t> </a:t>
            </a:r>
            <a:r>
              <a:rPr lang="nl-NL" dirty="0" err="1"/>
              <a:t>method</a:t>
            </a:r>
            <a:r>
              <a:rPr lang="nl-NL" dirty="0"/>
              <a:t> is </a:t>
            </a:r>
            <a:r>
              <a:rPr lang="nl-NL" dirty="0" err="1"/>
              <a:t>automatically</a:t>
            </a:r>
            <a:r>
              <a:rPr lang="nl-NL" dirty="0"/>
              <a:t> </a:t>
            </a:r>
            <a:r>
              <a:rPr lang="nl-NL" dirty="0" err="1"/>
              <a:t>called</a:t>
            </a:r>
            <a:endParaRPr lang="nl-NL" dirty="0"/>
          </a:p>
          <a:p>
            <a:r>
              <a:rPr lang="nl-NL" dirty="0"/>
              <a:t>__</a:t>
            </a:r>
            <a:r>
              <a:rPr lang="nl-NL" dirty="0" err="1"/>
              <a:t>init</a:t>
            </a:r>
            <a:r>
              <a:rPr lang="nl-NL" dirty="0"/>
              <a:t>__ is </a:t>
            </a:r>
            <a:r>
              <a:rPr lang="nl-NL" dirty="0" err="1"/>
              <a:t>called</a:t>
            </a:r>
            <a:r>
              <a:rPr lang="nl-NL" dirty="0"/>
              <a:t> a </a:t>
            </a:r>
            <a:r>
              <a:rPr lang="nl-NL" b="1" dirty="0" err="1"/>
              <a:t>magic</a:t>
            </a:r>
            <a:r>
              <a:rPr lang="nl-NL" b="1" dirty="0"/>
              <a:t> </a:t>
            </a:r>
            <a:r>
              <a:rPr lang="nl-NL" b="1" dirty="0" err="1"/>
              <a:t>method</a:t>
            </a:r>
            <a:r>
              <a:rPr lang="nl-NL" dirty="0"/>
              <a:t>. </a:t>
            </a:r>
            <a:r>
              <a:rPr lang="nl-NL" dirty="0" err="1"/>
              <a:t>Where</a:t>
            </a:r>
            <a:r>
              <a:rPr lang="nl-NL" dirty="0"/>
              <a:t> are </a:t>
            </a:r>
            <a:r>
              <a:rPr lang="nl-NL" dirty="0" err="1"/>
              <a:t>many</a:t>
            </a:r>
            <a:r>
              <a:rPr lang="nl-NL" dirty="0"/>
              <a:t> </a:t>
            </a:r>
            <a:r>
              <a:rPr lang="nl-NL" dirty="0" err="1"/>
              <a:t>magic</a:t>
            </a:r>
            <a:r>
              <a:rPr lang="nl-NL" dirty="0"/>
              <a:t> </a:t>
            </a:r>
            <a:r>
              <a:rPr lang="nl-NL" dirty="0" err="1"/>
              <a:t>methods</a:t>
            </a:r>
            <a:r>
              <a:rPr lang="nl-NL" dirty="0"/>
              <a:t>.</a:t>
            </a:r>
          </a:p>
        </p:txBody>
      </p:sp>
      <p:sp>
        <p:nvSpPr>
          <p:cNvPr id="5" name="Tijdelijke aanduiding voor tekst 4">
            <a:extLst>
              <a:ext uri="{FF2B5EF4-FFF2-40B4-BE49-F238E27FC236}">
                <a16:creationId xmlns:a16="http://schemas.microsoft.com/office/drawing/2014/main" id="{81B85B41-B1BF-A041-99F6-B3F7695021ED}"/>
              </a:ext>
            </a:extLst>
          </p:cNvPr>
          <p:cNvSpPr>
            <a:spLocks noGrp="1"/>
          </p:cNvSpPr>
          <p:nvPr>
            <p:ph type="body" sz="quarter" idx="10"/>
          </p:nvPr>
        </p:nvSpPr>
        <p:spPr>
          <a:xfrm>
            <a:off x="575816" y="4734593"/>
            <a:ext cx="8928991" cy="2554545"/>
          </a:xfrm>
        </p:spPr>
        <p:txBody>
          <a:bodyPr/>
          <a:lstStyle/>
          <a:p>
            <a:r>
              <a:rPr lang="nl-NL" dirty="0">
                <a:solidFill>
                  <a:srgbClr val="0000FF"/>
                </a:solidFill>
              </a:rPr>
              <a:t>class</a:t>
            </a:r>
            <a:r>
              <a:rPr lang="nl-NL" dirty="0">
                <a:solidFill>
                  <a:srgbClr val="000000"/>
                </a:solidFill>
              </a:rPr>
              <a:t> Person:</a:t>
            </a:r>
          </a:p>
          <a:p>
            <a:r>
              <a:rPr lang="nl-NL" dirty="0">
                <a:solidFill>
                  <a:srgbClr val="0000FF"/>
                </a:solidFill>
              </a:rPr>
              <a:t>    </a:t>
            </a:r>
            <a:r>
              <a:rPr lang="nl-NL" dirty="0" err="1">
                <a:solidFill>
                  <a:srgbClr val="0000FF"/>
                </a:solidFill>
              </a:rPr>
              <a:t>def</a:t>
            </a:r>
            <a:r>
              <a:rPr lang="nl-NL" dirty="0">
                <a:solidFill>
                  <a:srgbClr val="000000"/>
                </a:solidFill>
              </a:rPr>
              <a:t> __</a:t>
            </a:r>
            <a:r>
              <a:rPr lang="nl-NL" dirty="0" err="1">
                <a:solidFill>
                  <a:srgbClr val="000000"/>
                </a:solidFill>
              </a:rPr>
              <a:t>init</a:t>
            </a:r>
            <a:r>
              <a:rPr lang="nl-NL" dirty="0">
                <a:solidFill>
                  <a:srgbClr val="000000"/>
                </a:solidFill>
              </a:rPr>
              <a:t>__(</a:t>
            </a:r>
            <a:r>
              <a:rPr lang="nl-NL" dirty="0" err="1">
                <a:solidFill>
                  <a:srgbClr val="000000"/>
                </a:solidFill>
              </a:rPr>
              <a:t>self</a:t>
            </a:r>
            <a:r>
              <a:rPr lang="nl-NL" dirty="0">
                <a:solidFill>
                  <a:srgbClr val="000000"/>
                </a:solidFill>
              </a:rPr>
              <a:t>, name):</a:t>
            </a:r>
          </a:p>
          <a:p>
            <a:r>
              <a:rPr lang="nl-NL" dirty="0">
                <a:solidFill>
                  <a:srgbClr val="0000FF"/>
                </a:solidFill>
              </a:rPr>
              <a:t>        </a:t>
            </a:r>
            <a:r>
              <a:rPr lang="nl-NL" dirty="0" err="1">
                <a:solidFill>
                  <a:srgbClr val="0000FF"/>
                </a:solidFill>
              </a:rPr>
              <a:t>self</a:t>
            </a:r>
            <a:r>
              <a:rPr lang="nl-NL" dirty="0" err="1">
                <a:solidFill>
                  <a:srgbClr val="000000"/>
                </a:solidFill>
              </a:rPr>
              <a:t>.name</a:t>
            </a:r>
            <a:r>
              <a:rPr lang="nl-NL" dirty="0">
                <a:solidFill>
                  <a:srgbClr val="000000"/>
                </a:solidFill>
              </a:rPr>
              <a:t> = name</a:t>
            </a:r>
          </a:p>
          <a:p>
            <a:r>
              <a:rPr lang="nl-NL" dirty="0">
                <a:solidFill>
                  <a:srgbClr val="0000FF"/>
                </a:solidFill>
              </a:rPr>
              <a:t>    </a:t>
            </a:r>
            <a:r>
              <a:rPr lang="nl-NL" dirty="0" err="1">
                <a:solidFill>
                  <a:srgbClr val="0000FF"/>
                </a:solidFill>
              </a:rPr>
              <a:t>def</a:t>
            </a:r>
            <a:r>
              <a:rPr lang="nl-NL" dirty="0">
                <a:solidFill>
                  <a:srgbClr val="000000"/>
                </a:solidFill>
              </a:rPr>
              <a:t> </a:t>
            </a:r>
            <a:r>
              <a:rPr lang="nl-NL" dirty="0" err="1">
                <a:solidFill>
                  <a:srgbClr val="000000"/>
                </a:solidFill>
              </a:rPr>
              <a:t>tell</a:t>
            </a:r>
            <a:r>
              <a:rPr lang="nl-NL" dirty="0">
                <a:solidFill>
                  <a:srgbClr val="000000"/>
                </a:solidFill>
              </a:rPr>
              <a:t>(</a:t>
            </a:r>
            <a:r>
              <a:rPr lang="nl-NL" dirty="0" err="1">
                <a:solidFill>
                  <a:srgbClr val="000000"/>
                </a:solidFill>
              </a:rPr>
              <a:t>self</a:t>
            </a:r>
            <a:r>
              <a:rPr lang="nl-NL" dirty="0">
                <a:solidFill>
                  <a:srgbClr val="000000"/>
                </a:solidFill>
              </a:rPr>
              <a:t>):</a:t>
            </a:r>
          </a:p>
          <a:p>
            <a:r>
              <a:rPr lang="nl-NL" dirty="0">
                <a:solidFill>
                  <a:srgbClr val="0000FF"/>
                </a:solidFill>
              </a:rPr>
              <a:t>        return</a:t>
            </a:r>
            <a:r>
              <a:rPr lang="nl-NL" dirty="0">
                <a:solidFill>
                  <a:srgbClr val="000000"/>
                </a:solidFill>
              </a:rPr>
              <a:t>(</a:t>
            </a:r>
            <a:r>
              <a:rPr lang="nl-NL" dirty="0" err="1">
                <a:solidFill>
                  <a:srgbClr val="0000FF"/>
                </a:solidFill>
              </a:rPr>
              <a:t>f</a:t>
            </a:r>
            <a:r>
              <a:rPr lang="nl-NL" dirty="0" err="1">
                <a:solidFill>
                  <a:srgbClr val="A31515"/>
                </a:solidFill>
              </a:rPr>
              <a:t>'I</a:t>
            </a:r>
            <a:r>
              <a:rPr lang="nl-NL" dirty="0">
                <a:solidFill>
                  <a:srgbClr val="A31515"/>
                </a:solidFill>
              </a:rPr>
              <a:t> </a:t>
            </a:r>
            <a:r>
              <a:rPr lang="nl-NL" dirty="0" err="1">
                <a:solidFill>
                  <a:srgbClr val="A31515"/>
                </a:solidFill>
              </a:rPr>
              <a:t>am</a:t>
            </a:r>
            <a:r>
              <a:rPr lang="nl-NL" dirty="0">
                <a:solidFill>
                  <a:srgbClr val="A31515"/>
                </a:solidFill>
              </a:rPr>
              <a:t> </a:t>
            </a:r>
            <a:r>
              <a:rPr lang="nl-NL" dirty="0">
                <a:solidFill>
                  <a:srgbClr val="000000"/>
                </a:solidFill>
              </a:rPr>
              <a:t>{</a:t>
            </a:r>
            <a:r>
              <a:rPr lang="nl-NL" dirty="0" err="1">
                <a:solidFill>
                  <a:srgbClr val="0000FF"/>
                </a:solidFill>
              </a:rPr>
              <a:t>self</a:t>
            </a:r>
            <a:r>
              <a:rPr lang="nl-NL" dirty="0" err="1">
                <a:solidFill>
                  <a:srgbClr val="000000"/>
                </a:solidFill>
              </a:rPr>
              <a:t>.name</a:t>
            </a:r>
            <a:r>
              <a:rPr lang="nl-NL" dirty="0">
                <a:solidFill>
                  <a:srgbClr val="000000"/>
                </a:solidFill>
              </a:rPr>
              <a:t>}</a:t>
            </a:r>
            <a:r>
              <a:rPr lang="nl-NL" dirty="0">
                <a:solidFill>
                  <a:srgbClr val="A31515"/>
                </a:solidFill>
              </a:rPr>
              <a:t>'</a:t>
            </a:r>
            <a:r>
              <a:rPr lang="nl-NL" dirty="0">
                <a:solidFill>
                  <a:srgbClr val="000000"/>
                </a:solidFill>
              </a:rPr>
              <a:t>)</a:t>
            </a:r>
          </a:p>
          <a:p>
            <a:br>
              <a:rPr lang="nl-NL" dirty="0">
                <a:solidFill>
                  <a:srgbClr val="000000"/>
                </a:solidFill>
              </a:rPr>
            </a:br>
            <a:r>
              <a:rPr lang="nl-NL" dirty="0">
                <a:solidFill>
                  <a:srgbClr val="008000"/>
                </a:solidFill>
              </a:rPr>
              <a:t># ------------------------------------------------------------</a:t>
            </a:r>
            <a:endParaRPr lang="nl-NL" dirty="0">
              <a:solidFill>
                <a:srgbClr val="000000"/>
              </a:solidFill>
            </a:endParaRPr>
          </a:p>
          <a:p>
            <a:br>
              <a:rPr lang="nl-NL" dirty="0">
                <a:solidFill>
                  <a:srgbClr val="000000"/>
                </a:solidFill>
              </a:rPr>
            </a:br>
            <a:r>
              <a:rPr lang="nl-NL" dirty="0">
                <a:solidFill>
                  <a:srgbClr val="000000"/>
                </a:solidFill>
              </a:rPr>
              <a:t>p = Person(</a:t>
            </a:r>
            <a:r>
              <a:rPr lang="nl-NL" dirty="0">
                <a:solidFill>
                  <a:srgbClr val="A31515"/>
                </a:solidFill>
              </a:rPr>
              <a:t>'Albert'</a:t>
            </a:r>
            <a:r>
              <a:rPr lang="nl-NL" dirty="0">
                <a:solidFill>
                  <a:srgbClr val="000000"/>
                </a:solidFill>
              </a:rPr>
              <a:t>)</a:t>
            </a:r>
          </a:p>
          <a:p>
            <a:r>
              <a:rPr lang="nl-NL" dirty="0">
                <a:solidFill>
                  <a:srgbClr val="000000"/>
                </a:solidFill>
              </a:rPr>
              <a:t>print( </a:t>
            </a:r>
            <a:r>
              <a:rPr lang="nl-NL" dirty="0" err="1">
                <a:solidFill>
                  <a:srgbClr val="000000"/>
                </a:solidFill>
              </a:rPr>
              <a:t>p.tell</a:t>
            </a:r>
            <a:r>
              <a:rPr lang="nl-NL" dirty="0">
                <a:solidFill>
                  <a:srgbClr val="000000"/>
                </a:solidFill>
              </a:rPr>
              <a:t>() )</a:t>
            </a:r>
          </a:p>
        </p:txBody>
      </p:sp>
    </p:spTree>
    <p:extLst>
      <p:ext uri="{BB962C8B-B14F-4D97-AF65-F5344CB8AC3E}">
        <p14:creationId xmlns:p14="http://schemas.microsoft.com/office/powerpoint/2010/main" val="36821583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ECD647D-7E62-0C4D-8691-3BD93DEA133E}"/>
              </a:ext>
            </a:extLst>
          </p:cNvPr>
          <p:cNvSpPr>
            <a:spLocks noGrp="1"/>
          </p:cNvSpPr>
          <p:nvPr>
            <p:ph type="title"/>
          </p:nvPr>
        </p:nvSpPr>
        <p:spPr/>
        <p:txBody>
          <a:bodyPr/>
          <a:lstStyle/>
          <a:p>
            <a:r>
              <a:rPr lang="nl-NL" dirty="0" err="1"/>
              <a:t>Attributes</a:t>
            </a:r>
            <a:endParaRPr lang="nl-NL" dirty="0"/>
          </a:p>
        </p:txBody>
      </p:sp>
      <p:sp>
        <p:nvSpPr>
          <p:cNvPr id="3" name="Tijdelijke aanduiding voor inhoud 2">
            <a:extLst>
              <a:ext uri="{FF2B5EF4-FFF2-40B4-BE49-F238E27FC236}">
                <a16:creationId xmlns:a16="http://schemas.microsoft.com/office/drawing/2014/main" id="{90255E62-A7CF-2646-AA2C-53FD1F6E0F7F}"/>
              </a:ext>
            </a:extLst>
          </p:cNvPr>
          <p:cNvSpPr>
            <a:spLocks noGrp="1"/>
          </p:cNvSpPr>
          <p:nvPr>
            <p:ph idx="1"/>
          </p:nvPr>
        </p:nvSpPr>
        <p:spPr/>
        <p:txBody>
          <a:bodyPr/>
          <a:lstStyle/>
          <a:p>
            <a:r>
              <a:rPr lang="nl-NL" dirty="0" err="1"/>
              <a:t>Attributes</a:t>
            </a:r>
            <a:r>
              <a:rPr lang="nl-NL" dirty="0"/>
              <a:t> are </a:t>
            </a:r>
            <a:r>
              <a:rPr lang="nl-NL" dirty="0" err="1"/>
              <a:t>typically</a:t>
            </a:r>
            <a:r>
              <a:rPr lang="nl-NL" dirty="0"/>
              <a:t> </a:t>
            </a:r>
            <a:r>
              <a:rPr lang="nl-NL" dirty="0" err="1"/>
              <a:t>initialized</a:t>
            </a:r>
            <a:r>
              <a:rPr lang="nl-NL" dirty="0"/>
              <a:t> in </a:t>
            </a:r>
            <a:r>
              <a:rPr lang="nl-NL" dirty="0" err="1"/>
              <a:t>the</a:t>
            </a:r>
            <a:r>
              <a:rPr lang="nl-NL" dirty="0"/>
              <a:t> __</a:t>
            </a:r>
            <a:r>
              <a:rPr lang="nl-NL" dirty="0" err="1"/>
              <a:t>init</a:t>
            </a:r>
            <a:r>
              <a:rPr lang="nl-NL" dirty="0"/>
              <a:t>__ </a:t>
            </a:r>
            <a:r>
              <a:rPr lang="nl-NL" dirty="0" err="1"/>
              <a:t>method</a:t>
            </a:r>
            <a:r>
              <a:rPr lang="nl-NL" dirty="0"/>
              <a:t>.</a:t>
            </a:r>
          </a:p>
          <a:p>
            <a:r>
              <a:rPr lang="nl-NL" dirty="0" err="1"/>
              <a:t>Attributes</a:t>
            </a:r>
            <a:r>
              <a:rPr lang="nl-NL" dirty="0"/>
              <a:t> are </a:t>
            </a:r>
            <a:r>
              <a:rPr lang="nl-NL" dirty="0" err="1"/>
              <a:t>dynamic</a:t>
            </a:r>
            <a:r>
              <a:rPr lang="nl-NL" dirty="0"/>
              <a:t> </a:t>
            </a:r>
            <a:r>
              <a:rPr lang="nl-NL" dirty="0" err="1"/>
              <a:t>and</a:t>
            </a:r>
            <a:r>
              <a:rPr lang="nl-NL" dirty="0"/>
              <a:t> </a:t>
            </a:r>
            <a:r>
              <a:rPr lang="nl-NL" dirty="0" err="1"/>
              <a:t>can</a:t>
            </a:r>
            <a:r>
              <a:rPr lang="nl-NL" dirty="0"/>
              <a:t> </a:t>
            </a:r>
            <a:r>
              <a:rPr lang="nl-NL" dirty="0" err="1"/>
              <a:t>be</a:t>
            </a:r>
            <a:r>
              <a:rPr lang="nl-NL" dirty="0"/>
              <a:t> </a:t>
            </a:r>
            <a:r>
              <a:rPr lang="nl-NL" dirty="0" err="1"/>
              <a:t>assigned</a:t>
            </a:r>
            <a:r>
              <a:rPr lang="nl-NL" dirty="0"/>
              <a:t> a </a:t>
            </a:r>
            <a:r>
              <a:rPr lang="nl-NL" dirty="0" err="1"/>
              <a:t>value</a:t>
            </a:r>
            <a:r>
              <a:rPr lang="nl-NL" dirty="0"/>
              <a:t> </a:t>
            </a:r>
            <a:r>
              <a:rPr lang="nl-NL" dirty="0" err="1"/>
              <a:t>anywhere</a:t>
            </a:r>
            <a:r>
              <a:rPr lang="nl-NL" dirty="0"/>
              <a:t>.</a:t>
            </a:r>
          </a:p>
        </p:txBody>
      </p:sp>
      <p:sp>
        <p:nvSpPr>
          <p:cNvPr id="4" name="Rechthoek 3">
            <a:extLst>
              <a:ext uri="{FF2B5EF4-FFF2-40B4-BE49-F238E27FC236}">
                <a16:creationId xmlns:a16="http://schemas.microsoft.com/office/drawing/2014/main" id="{CA9BB209-1C1E-A242-91BA-924B32399871}"/>
              </a:ext>
            </a:extLst>
          </p:cNvPr>
          <p:cNvSpPr/>
          <p:nvPr/>
        </p:nvSpPr>
        <p:spPr>
          <a:xfrm>
            <a:off x="575816" y="4067869"/>
            <a:ext cx="8928991" cy="3139321"/>
          </a:xfrm>
          <a:prstGeom prst="rect">
            <a:avLst/>
          </a:prstGeom>
          <a:solidFill>
            <a:schemeClr val="bg2"/>
          </a:solidFill>
          <a:ln>
            <a:solidFill>
              <a:schemeClr val="tx1">
                <a:lumMod val="75000"/>
                <a:lumOff val="25000"/>
              </a:schemeClr>
            </a:solidFill>
          </a:ln>
          <a:effectLst>
            <a:outerShdw blurRad="50800" dist="38100" dir="2700000" algn="tl" rotWithShape="0">
              <a:prstClr val="black">
                <a:alpha val="40000"/>
              </a:prstClr>
            </a:outerShdw>
          </a:effectLst>
        </p:spPr>
        <p:txBody>
          <a:bodyPr wrap="square">
            <a:spAutoFit/>
          </a:bodyPr>
          <a:lstStyle/>
          <a:p>
            <a:r>
              <a:rPr lang="nl-NL" b="1" dirty="0">
                <a:solidFill>
                  <a:srgbClr val="0000FF"/>
                </a:solidFill>
                <a:latin typeface="Menlo" panose="020B0609030804020204" pitchFamily="49" charset="0"/>
              </a:rPr>
              <a:t>class</a:t>
            </a:r>
            <a:r>
              <a:rPr lang="nl-NL" b="1" dirty="0">
                <a:solidFill>
                  <a:srgbClr val="000000"/>
                </a:solidFill>
                <a:latin typeface="Menlo" panose="020B0609030804020204" pitchFamily="49" charset="0"/>
              </a:rPr>
              <a:t> Person:</a:t>
            </a:r>
          </a:p>
          <a:p>
            <a:r>
              <a:rPr lang="nl-NL" b="1" dirty="0">
                <a:solidFill>
                  <a:srgbClr val="0000FF"/>
                </a:solidFill>
                <a:latin typeface="Menlo" panose="020B0609030804020204" pitchFamily="49" charset="0"/>
              </a:rPr>
              <a:t>    </a:t>
            </a:r>
            <a:r>
              <a:rPr lang="nl-NL" b="1" dirty="0" err="1">
                <a:solidFill>
                  <a:srgbClr val="0000FF"/>
                </a:solidFill>
                <a:latin typeface="Menlo" panose="020B0609030804020204" pitchFamily="49" charset="0"/>
              </a:rPr>
              <a:t>def</a:t>
            </a:r>
            <a:r>
              <a:rPr lang="nl-NL" b="1" dirty="0">
                <a:solidFill>
                  <a:srgbClr val="000000"/>
                </a:solidFill>
                <a:latin typeface="Menlo" panose="020B0609030804020204" pitchFamily="49" charset="0"/>
              </a:rPr>
              <a:t> __</a:t>
            </a:r>
            <a:r>
              <a:rPr lang="nl-NL" b="1" dirty="0" err="1">
                <a:solidFill>
                  <a:srgbClr val="000000"/>
                </a:solidFill>
                <a:latin typeface="Menlo" panose="020B0609030804020204" pitchFamily="49" charset="0"/>
              </a:rPr>
              <a:t>init</a:t>
            </a:r>
            <a:r>
              <a:rPr lang="nl-NL" b="1" dirty="0">
                <a:solidFill>
                  <a:srgbClr val="000000"/>
                </a:solidFill>
                <a:latin typeface="Menlo" panose="020B0609030804020204" pitchFamily="49" charset="0"/>
              </a:rPr>
              <a:t>__(</a:t>
            </a:r>
            <a:r>
              <a:rPr lang="nl-NL" b="1" dirty="0" err="1">
                <a:solidFill>
                  <a:srgbClr val="000000"/>
                </a:solidFill>
                <a:latin typeface="Menlo" panose="020B0609030804020204" pitchFamily="49" charset="0"/>
              </a:rPr>
              <a:t>self</a:t>
            </a:r>
            <a:r>
              <a:rPr lang="nl-NL" b="1" dirty="0">
                <a:solidFill>
                  <a:srgbClr val="000000"/>
                </a:solidFill>
                <a:latin typeface="Menlo" panose="020B0609030804020204" pitchFamily="49" charset="0"/>
              </a:rPr>
              <a:t>, name, </a:t>
            </a:r>
            <a:r>
              <a:rPr lang="nl-NL" b="1" dirty="0" err="1">
                <a:solidFill>
                  <a:srgbClr val="000000"/>
                </a:solidFill>
                <a:latin typeface="Menlo" panose="020B0609030804020204" pitchFamily="49" charset="0"/>
              </a:rPr>
              <a:t>residence</a:t>
            </a:r>
            <a:r>
              <a:rPr lang="nl-NL" b="1" dirty="0">
                <a:solidFill>
                  <a:srgbClr val="000000"/>
                </a:solidFill>
                <a:latin typeface="Menlo" panose="020B0609030804020204" pitchFamily="49" charset="0"/>
              </a:rPr>
              <a:t> = </a:t>
            </a:r>
            <a:r>
              <a:rPr lang="nl-NL" b="1" dirty="0">
                <a:solidFill>
                  <a:srgbClr val="A31515"/>
                </a:solidFill>
                <a:latin typeface="Menlo" panose="020B0609030804020204" pitchFamily="49" charset="0"/>
              </a:rPr>
              <a:t>'</a:t>
            </a:r>
            <a:r>
              <a:rPr lang="nl-NL" b="1" dirty="0" err="1">
                <a:solidFill>
                  <a:srgbClr val="A31515"/>
                </a:solidFill>
                <a:latin typeface="Menlo" panose="020B0609030804020204" pitchFamily="49" charset="0"/>
              </a:rPr>
              <a:t>unknown</a:t>
            </a:r>
            <a:r>
              <a:rPr lang="nl-NL" b="1" dirty="0">
                <a:solidFill>
                  <a:srgbClr val="A31515"/>
                </a:solidFill>
                <a:latin typeface="Menlo" panose="020B0609030804020204" pitchFamily="49" charset="0"/>
              </a:rPr>
              <a:t>'</a:t>
            </a:r>
            <a:r>
              <a:rPr lang="nl-NL" b="1" dirty="0">
                <a:solidFill>
                  <a:srgbClr val="000000"/>
                </a:solidFill>
                <a:latin typeface="Menlo" panose="020B0609030804020204" pitchFamily="49" charset="0"/>
              </a:rPr>
              <a:t>):</a:t>
            </a:r>
          </a:p>
          <a:p>
            <a:r>
              <a:rPr lang="nl-NL" b="1" dirty="0">
                <a:solidFill>
                  <a:srgbClr val="0000FF"/>
                </a:solidFill>
                <a:latin typeface="Menlo" panose="020B0609030804020204" pitchFamily="49" charset="0"/>
              </a:rPr>
              <a:t>        </a:t>
            </a:r>
            <a:r>
              <a:rPr lang="nl-NL" b="1" dirty="0" err="1">
                <a:solidFill>
                  <a:srgbClr val="0000FF"/>
                </a:solidFill>
                <a:latin typeface="Menlo" panose="020B0609030804020204" pitchFamily="49" charset="0"/>
              </a:rPr>
              <a:t>self</a:t>
            </a:r>
            <a:r>
              <a:rPr lang="nl-NL" b="1" dirty="0">
                <a:solidFill>
                  <a:srgbClr val="000000"/>
                </a:solidFill>
                <a:latin typeface="Menlo" panose="020B0609030804020204" pitchFamily="49" charset="0"/>
              </a:rPr>
              <a:t>.__name = name</a:t>
            </a:r>
          </a:p>
          <a:p>
            <a:r>
              <a:rPr lang="nl-NL" b="1" dirty="0">
                <a:solidFill>
                  <a:srgbClr val="0000FF"/>
                </a:solidFill>
                <a:latin typeface="Menlo" panose="020B0609030804020204" pitchFamily="49" charset="0"/>
              </a:rPr>
              <a:t>        </a:t>
            </a:r>
            <a:r>
              <a:rPr lang="nl-NL" b="1" dirty="0" err="1">
                <a:solidFill>
                  <a:srgbClr val="0000FF"/>
                </a:solidFill>
                <a:latin typeface="Menlo" panose="020B0609030804020204" pitchFamily="49" charset="0"/>
              </a:rPr>
              <a:t>self</a:t>
            </a:r>
            <a:r>
              <a:rPr lang="nl-NL" b="1" dirty="0">
                <a:solidFill>
                  <a:srgbClr val="000000"/>
                </a:solidFill>
                <a:latin typeface="Menlo" panose="020B0609030804020204" pitchFamily="49" charset="0"/>
              </a:rPr>
              <a:t>.__</a:t>
            </a:r>
            <a:r>
              <a:rPr lang="nl-NL" b="1" dirty="0" err="1">
                <a:solidFill>
                  <a:srgbClr val="000000"/>
                </a:solidFill>
                <a:latin typeface="Menlo" panose="020B0609030804020204" pitchFamily="49" charset="0"/>
              </a:rPr>
              <a:t>residence</a:t>
            </a:r>
            <a:r>
              <a:rPr lang="nl-NL" b="1" dirty="0">
                <a:solidFill>
                  <a:srgbClr val="000000"/>
                </a:solidFill>
                <a:latin typeface="Menlo" panose="020B0609030804020204" pitchFamily="49" charset="0"/>
              </a:rPr>
              <a:t> = </a:t>
            </a:r>
            <a:r>
              <a:rPr lang="nl-NL" b="1" dirty="0" err="1">
                <a:solidFill>
                  <a:srgbClr val="000000"/>
                </a:solidFill>
                <a:latin typeface="Menlo" panose="020B0609030804020204" pitchFamily="49" charset="0"/>
              </a:rPr>
              <a:t>residence</a:t>
            </a:r>
            <a:endParaRPr lang="nl-NL" b="1" dirty="0">
              <a:solidFill>
                <a:srgbClr val="000000"/>
              </a:solidFill>
              <a:latin typeface="Menlo" panose="020B0609030804020204" pitchFamily="49" charset="0"/>
            </a:endParaRPr>
          </a:p>
          <a:p>
            <a:r>
              <a:rPr lang="nl-NL" b="1" dirty="0">
                <a:solidFill>
                  <a:srgbClr val="0000FF"/>
                </a:solidFill>
                <a:latin typeface="Menlo" panose="020B0609030804020204" pitchFamily="49" charset="0"/>
              </a:rPr>
              <a:t>    </a:t>
            </a:r>
            <a:r>
              <a:rPr lang="nl-NL" b="1" dirty="0" err="1">
                <a:solidFill>
                  <a:srgbClr val="0000FF"/>
                </a:solidFill>
                <a:latin typeface="Menlo" panose="020B0609030804020204" pitchFamily="49" charset="0"/>
              </a:rPr>
              <a:t>def</a:t>
            </a:r>
            <a:r>
              <a:rPr lang="nl-NL" b="1" dirty="0">
                <a:solidFill>
                  <a:srgbClr val="000000"/>
                </a:solidFill>
                <a:latin typeface="Menlo" panose="020B0609030804020204" pitchFamily="49" charset="0"/>
              </a:rPr>
              <a:t> </a:t>
            </a:r>
            <a:r>
              <a:rPr lang="nl-NL" b="1" dirty="0" err="1">
                <a:solidFill>
                  <a:srgbClr val="000000"/>
                </a:solidFill>
                <a:latin typeface="Menlo" panose="020B0609030804020204" pitchFamily="49" charset="0"/>
              </a:rPr>
              <a:t>tell</a:t>
            </a:r>
            <a:r>
              <a:rPr lang="nl-NL" b="1" dirty="0">
                <a:solidFill>
                  <a:srgbClr val="000000"/>
                </a:solidFill>
                <a:latin typeface="Menlo" panose="020B0609030804020204" pitchFamily="49" charset="0"/>
              </a:rPr>
              <a:t>(</a:t>
            </a:r>
            <a:r>
              <a:rPr lang="nl-NL" b="1" dirty="0" err="1">
                <a:solidFill>
                  <a:srgbClr val="000000"/>
                </a:solidFill>
                <a:latin typeface="Menlo" panose="020B0609030804020204" pitchFamily="49" charset="0"/>
              </a:rPr>
              <a:t>self</a:t>
            </a:r>
            <a:r>
              <a:rPr lang="nl-NL" b="1" dirty="0">
                <a:solidFill>
                  <a:srgbClr val="000000"/>
                </a:solidFill>
                <a:latin typeface="Menlo" panose="020B0609030804020204" pitchFamily="49" charset="0"/>
              </a:rPr>
              <a:t>):</a:t>
            </a:r>
          </a:p>
          <a:p>
            <a:r>
              <a:rPr lang="nl-NL" b="1" dirty="0">
                <a:solidFill>
                  <a:srgbClr val="0000FF"/>
                </a:solidFill>
                <a:latin typeface="Menlo" panose="020B0609030804020204" pitchFamily="49" charset="0"/>
              </a:rPr>
              <a:t>        return</a:t>
            </a:r>
            <a:r>
              <a:rPr lang="nl-NL" b="1" dirty="0">
                <a:solidFill>
                  <a:srgbClr val="000000"/>
                </a:solidFill>
                <a:latin typeface="Menlo" panose="020B0609030804020204" pitchFamily="49" charset="0"/>
              </a:rPr>
              <a:t>(</a:t>
            </a:r>
            <a:r>
              <a:rPr lang="nl-NL" b="1" dirty="0" err="1">
                <a:solidFill>
                  <a:srgbClr val="0000FF"/>
                </a:solidFill>
                <a:latin typeface="Menlo" panose="020B0609030804020204" pitchFamily="49" charset="0"/>
              </a:rPr>
              <a:t>f</a:t>
            </a:r>
            <a:r>
              <a:rPr lang="nl-NL" b="1" dirty="0" err="1">
                <a:solidFill>
                  <a:srgbClr val="A31515"/>
                </a:solidFill>
                <a:latin typeface="Menlo" panose="020B0609030804020204" pitchFamily="49" charset="0"/>
              </a:rPr>
              <a:t>'I</a:t>
            </a:r>
            <a:r>
              <a:rPr lang="nl-NL" b="1" dirty="0">
                <a:solidFill>
                  <a:srgbClr val="A31515"/>
                </a:solidFill>
                <a:latin typeface="Menlo" panose="020B0609030804020204" pitchFamily="49" charset="0"/>
              </a:rPr>
              <a:t> </a:t>
            </a:r>
            <a:r>
              <a:rPr lang="nl-NL" b="1" dirty="0" err="1">
                <a:solidFill>
                  <a:srgbClr val="A31515"/>
                </a:solidFill>
                <a:latin typeface="Menlo" panose="020B0609030804020204" pitchFamily="49" charset="0"/>
              </a:rPr>
              <a:t>am</a:t>
            </a:r>
            <a:r>
              <a:rPr lang="nl-NL" b="1" dirty="0">
                <a:solidFill>
                  <a:srgbClr val="A31515"/>
                </a:solidFill>
                <a:latin typeface="Menlo" panose="020B0609030804020204" pitchFamily="49" charset="0"/>
              </a:rPr>
              <a:t> </a:t>
            </a:r>
            <a:r>
              <a:rPr lang="nl-NL" b="1" dirty="0">
                <a:solidFill>
                  <a:srgbClr val="000000"/>
                </a:solidFill>
                <a:latin typeface="Menlo" panose="020B0609030804020204" pitchFamily="49" charset="0"/>
              </a:rPr>
              <a:t>{</a:t>
            </a:r>
            <a:r>
              <a:rPr lang="nl-NL" b="1" dirty="0" err="1">
                <a:solidFill>
                  <a:srgbClr val="0000FF"/>
                </a:solidFill>
                <a:latin typeface="Menlo" panose="020B0609030804020204" pitchFamily="49" charset="0"/>
              </a:rPr>
              <a:t>self</a:t>
            </a:r>
            <a:r>
              <a:rPr lang="nl-NL" b="1" dirty="0">
                <a:solidFill>
                  <a:srgbClr val="000000"/>
                </a:solidFill>
                <a:latin typeface="Menlo" panose="020B0609030804020204" pitchFamily="49" charset="0"/>
              </a:rPr>
              <a:t>.__name}</a:t>
            </a:r>
            <a:r>
              <a:rPr lang="nl-NL" b="1" dirty="0">
                <a:solidFill>
                  <a:srgbClr val="A31515"/>
                </a:solidFill>
                <a:latin typeface="Menlo" panose="020B0609030804020204" pitchFamily="49" charset="0"/>
              </a:rPr>
              <a:t> </a:t>
            </a:r>
            <a:r>
              <a:rPr lang="nl-NL" b="1" dirty="0" err="1">
                <a:solidFill>
                  <a:srgbClr val="A31515"/>
                </a:solidFill>
                <a:latin typeface="Menlo" panose="020B0609030804020204" pitchFamily="49" charset="0"/>
              </a:rPr>
              <a:t>from</a:t>
            </a:r>
            <a:r>
              <a:rPr lang="nl-NL" b="1" dirty="0">
                <a:solidFill>
                  <a:srgbClr val="A31515"/>
                </a:solidFill>
                <a:latin typeface="Menlo" panose="020B0609030804020204" pitchFamily="49" charset="0"/>
              </a:rPr>
              <a:t> </a:t>
            </a:r>
            <a:r>
              <a:rPr lang="nl-NL" b="1" dirty="0">
                <a:solidFill>
                  <a:srgbClr val="000000"/>
                </a:solidFill>
                <a:latin typeface="Menlo" panose="020B0609030804020204" pitchFamily="49" charset="0"/>
              </a:rPr>
              <a:t>{</a:t>
            </a:r>
            <a:r>
              <a:rPr lang="nl-NL" b="1" dirty="0" err="1">
                <a:solidFill>
                  <a:srgbClr val="0000FF"/>
                </a:solidFill>
                <a:latin typeface="Menlo" panose="020B0609030804020204" pitchFamily="49" charset="0"/>
              </a:rPr>
              <a:t>self</a:t>
            </a:r>
            <a:r>
              <a:rPr lang="nl-NL" b="1" dirty="0">
                <a:solidFill>
                  <a:srgbClr val="000000"/>
                </a:solidFill>
                <a:latin typeface="Menlo" panose="020B0609030804020204" pitchFamily="49" charset="0"/>
              </a:rPr>
              <a:t>.__</a:t>
            </a:r>
            <a:r>
              <a:rPr lang="nl-NL" b="1" dirty="0" err="1">
                <a:solidFill>
                  <a:srgbClr val="000000"/>
                </a:solidFill>
                <a:latin typeface="Menlo" panose="020B0609030804020204" pitchFamily="49" charset="0"/>
              </a:rPr>
              <a:t>residence</a:t>
            </a:r>
            <a:r>
              <a:rPr lang="nl-NL" b="1" dirty="0">
                <a:solidFill>
                  <a:srgbClr val="000000"/>
                </a:solidFill>
                <a:latin typeface="Menlo" panose="020B0609030804020204" pitchFamily="49" charset="0"/>
              </a:rPr>
              <a:t>}')</a:t>
            </a:r>
            <a:br>
              <a:rPr lang="nl-NL" b="1" dirty="0">
                <a:solidFill>
                  <a:srgbClr val="000000"/>
                </a:solidFill>
                <a:latin typeface="Menlo" panose="020B0609030804020204" pitchFamily="49" charset="0"/>
              </a:rPr>
            </a:br>
            <a:endParaRPr lang="nl-NL" b="1" dirty="0">
              <a:solidFill>
                <a:srgbClr val="000000"/>
              </a:solidFill>
              <a:latin typeface="Menlo" panose="020B0609030804020204" pitchFamily="49" charset="0"/>
            </a:endParaRPr>
          </a:p>
          <a:p>
            <a:r>
              <a:rPr lang="nl-NL" b="1" dirty="0">
                <a:solidFill>
                  <a:srgbClr val="008000"/>
                </a:solidFill>
                <a:latin typeface="Menlo" panose="020B0609030804020204" pitchFamily="49" charset="0"/>
              </a:rPr>
              <a:t># ------------------------------------------------------------</a:t>
            </a:r>
            <a:endParaRPr lang="nl-NL" b="1" dirty="0">
              <a:solidFill>
                <a:srgbClr val="000000"/>
              </a:solidFill>
              <a:latin typeface="Menlo" panose="020B0609030804020204" pitchFamily="49" charset="0"/>
            </a:endParaRPr>
          </a:p>
          <a:p>
            <a:br>
              <a:rPr lang="nl-NL" b="1" dirty="0">
                <a:solidFill>
                  <a:srgbClr val="000000"/>
                </a:solidFill>
                <a:latin typeface="Menlo" panose="020B0609030804020204" pitchFamily="49" charset="0"/>
              </a:rPr>
            </a:br>
            <a:r>
              <a:rPr lang="nl-NL" b="1" dirty="0">
                <a:solidFill>
                  <a:srgbClr val="000000"/>
                </a:solidFill>
                <a:latin typeface="Menlo" panose="020B0609030804020204" pitchFamily="49" charset="0"/>
              </a:rPr>
              <a:t>p = Person(</a:t>
            </a:r>
            <a:r>
              <a:rPr lang="nl-NL" b="1" dirty="0">
                <a:solidFill>
                  <a:srgbClr val="A31515"/>
                </a:solidFill>
                <a:latin typeface="Menlo" panose="020B0609030804020204" pitchFamily="49" charset="0"/>
              </a:rPr>
              <a:t>'Albert', 'Amsterdam'</a:t>
            </a:r>
            <a:r>
              <a:rPr lang="nl-NL" b="1" dirty="0">
                <a:solidFill>
                  <a:srgbClr val="000000"/>
                </a:solidFill>
                <a:latin typeface="Menlo" panose="020B0609030804020204" pitchFamily="49" charset="0"/>
              </a:rPr>
              <a:t>)</a:t>
            </a:r>
          </a:p>
          <a:p>
            <a:r>
              <a:rPr lang="nl-NL" b="1" dirty="0">
                <a:solidFill>
                  <a:srgbClr val="000000"/>
                </a:solidFill>
                <a:latin typeface="Menlo" panose="020B0609030804020204" pitchFamily="49" charset="0"/>
              </a:rPr>
              <a:t>print( </a:t>
            </a:r>
            <a:r>
              <a:rPr lang="nl-NL" b="1" dirty="0" err="1">
                <a:solidFill>
                  <a:srgbClr val="000000"/>
                </a:solidFill>
                <a:latin typeface="Menlo" panose="020B0609030804020204" pitchFamily="49" charset="0"/>
              </a:rPr>
              <a:t>p.tell</a:t>
            </a:r>
            <a:r>
              <a:rPr lang="nl-NL" b="1" dirty="0">
                <a:solidFill>
                  <a:srgbClr val="000000"/>
                </a:solidFill>
                <a:latin typeface="Menlo" panose="020B0609030804020204" pitchFamily="49" charset="0"/>
              </a:rPr>
              <a:t>() )</a:t>
            </a:r>
          </a:p>
        </p:txBody>
      </p:sp>
    </p:spTree>
    <p:extLst>
      <p:ext uri="{BB962C8B-B14F-4D97-AF65-F5344CB8AC3E}">
        <p14:creationId xmlns:p14="http://schemas.microsoft.com/office/powerpoint/2010/main" val="117139618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6D33E55-F7B9-E841-A15B-31572F724CDC}"/>
              </a:ext>
            </a:extLst>
          </p:cNvPr>
          <p:cNvSpPr>
            <a:spLocks noGrp="1"/>
          </p:cNvSpPr>
          <p:nvPr>
            <p:ph type="title"/>
          </p:nvPr>
        </p:nvSpPr>
        <p:spPr/>
        <p:txBody>
          <a:bodyPr/>
          <a:lstStyle/>
          <a:p>
            <a:r>
              <a:rPr lang="nl-NL" dirty="0"/>
              <a:t>Public or </a:t>
            </a:r>
            <a:r>
              <a:rPr lang="nl-NL" dirty="0" err="1"/>
              <a:t>not</a:t>
            </a:r>
            <a:endParaRPr lang="nl-NL" dirty="0"/>
          </a:p>
        </p:txBody>
      </p:sp>
      <p:sp>
        <p:nvSpPr>
          <p:cNvPr id="3" name="Tijdelijke aanduiding voor inhoud 2">
            <a:extLst>
              <a:ext uri="{FF2B5EF4-FFF2-40B4-BE49-F238E27FC236}">
                <a16:creationId xmlns:a16="http://schemas.microsoft.com/office/drawing/2014/main" id="{C8BB189D-6ED6-E642-9E5B-0F39950E7589}"/>
              </a:ext>
            </a:extLst>
          </p:cNvPr>
          <p:cNvSpPr>
            <a:spLocks noGrp="1"/>
          </p:cNvSpPr>
          <p:nvPr>
            <p:ph idx="1"/>
          </p:nvPr>
        </p:nvSpPr>
        <p:spPr/>
        <p:txBody>
          <a:bodyPr/>
          <a:lstStyle/>
          <a:p>
            <a:r>
              <a:rPr lang="nl-NL" dirty="0"/>
              <a:t>An </a:t>
            </a:r>
            <a:r>
              <a:rPr lang="nl-NL" dirty="0" err="1"/>
              <a:t>attribute</a:t>
            </a:r>
            <a:r>
              <a:rPr lang="nl-NL" dirty="0"/>
              <a:t> </a:t>
            </a:r>
            <a:r>
              <a:rPr lang="nl-NL" dirty="0" err="1"/>
              <a:t>can</a:t>
            </a:r>
            <a:r>
              <a:rPr lang="nl-NL" dirty="0"/>
              <a:t> </a:t>
            </a:r>
            <a:r>
              <a:rPr lang="nl-NL" dirty="0" err="1"/>
              <a:t>be</a:t>
            </a:r>
            <a:r>
              <a:rPr lang="nl-NL" dirty="0"/>
              <a:t> </a:t>
            </a:r>
            <a:r>
              <a:rPr lang="nl-NL" dirty="0" err="1"/>
              <a:t>indicated</a:t>
            </a:r>
            <a:r>
              <a:rPr lang="nl-NL" dirty="0"/>
              <a:t> as </a:t>
            </a:r>
            <a:r>
              <a:rPr lang="nl-NL" b="1" dirty="0"/>
              <a:t>non-public</a:t>
            </a:r>
            <a:r>
              <a:rPr lang="nl-NL" dirty="0"/>
              <a:t> </a:t>
            </a:r>
            <a:r>
              <a:rPr lang="nl-NL" dirty="0" err="1"/>
              <a:t>by</a:t>
            </a:r>
            <a:r>
              <a:rPr lang="nl-NL" dirty="0"/>
              <a:t> </a:t>
            </a:r>
            <a:r>
              <a:rPr lang="nl-NL" dirty="0" err="1"/>
              <a:t>adding</a:t>
            </a:r>
            <a:r>
              <a:rPr lang="nl-NL" dirty="0"/>
              <a:t> _ as a prefix </a:t>
            </a:r>
            <a:r>
              <a:rPr lang="nl-NL" dirty="0" err="1"/>
              <a:t>to</a:t>
            </a:r>
            <a:r>
              <a:rPr lang="nl-NL" dirty="0"/>
              <a:t> </a:t>
            </a:r>
            <a:r>
              <a:rPr lang="nl-NL" dirty="0" err="1"/>
              <a:t>the</a:t>
            </a:r>
            <a:r>
              <a:rPr lang="nl-NL" dirty="0"/>
              <a:t> name of </a:t>
            </a:r>
            <a:r>
              <a:rPr lang="nl-NL" dirty="0" err="1"/>
              <a:t>the</a:t>
            </a:r>
            <a:r>
              <a:rPr lang="nl-NL" dirty="0"/>
              <a:t> </a:t>
            </a:r>
            <a:r>
              <a:rPr lang="nl-NL" dirty="0" err="1"/>
              <a:t>attribute</a:t>
            </a:r>
            <a:r>
              <a:rPr lang="nl-NL" dirty="0"/>
              <a:t>.</a:t>
            </a:r>
          </a:p>
          <a:p>
            <a:r>
              <a:rPr lang="nl-NL" dirty="0" err="1"/>
              <a:t>This</a:t>
            </a:r>
            <a:r>
              <a:rPr lang="nl-NL" dirty="0"/>
              <a:t> is more of a a guideline "We are </a:t>
            </a:r>
            <a:r>
              <a:rPr lang="nl-NL" dirty="0" err="1"/>
              <a:t>all</a:t>
            </a:r>
            <a:r>
              <a:rPr lang="nl-NL" dirty="0"/>
              <a:t> </a:t>
            </a:r>
            <a:r>
              <a:rPr lang="nl-NL" dirty="0" err="1"/>
              <a:t>adults</a:t>
            </a:r>
            <a:r>
              <a:rPr lang="nl-NL" dirty="0"/>
              <a:t> </a:t>
            </a:r>
            <a:r>
              <a:rPr lang="nl-NL" dirty="0" err="1"/>
              <a:t>and</a:t>
            </a:r>
            <a:r>
              <a:rPr lang="nl-NL" dirty="0"/>
              <a:t> </a:t>
            </a:r>
            <a:r>
              <a:rPr lang="nl-NL" dirty="0" err="1"/>
              <a:t>know</a:t>
            </a:r>
            <a:r>
              <a:rPr lang="nl-NL" dirty="0"/>
              <a:t> </a:t>
            </a:r>
            <a:r>
              <a:rPr lang="nl-NL" dirty="0" err="1"/>
              <a:t>what</a:t>
            </a:r>
            <a:r>
              <a:rPr lang="nl-NL" dirty="0"/>
              <a:t> </a:t>
            </a:r>
            <a:r>
              <a:rPr lang="nl-NL" dirty="0" err="1"/>
              <a:t>we're</a:t>
            </a:r>
            <a:r>
              <a:rPr lang="nl-NL" dirty="0"/>
              <a:t> </a:t>
            </a:r>
            <a:r>
              <a:rPr lang="nl-NL" dirty="0" err="1"/>
              <a:t>doing</a:t>
            </a:r>
            <a:r>
              <a:rPr lang="nl-NL" dirty="0"/>
              <a:t>."</a:t>
            </a:r>
          </a:p>
          <a:p>
            <a:r>
              <a:rPr lang="nl-NL" dirty="0" err="1"/>
              <a:t>You</a:t>
            </a:r>
            <a:r>
              <a:rPr lang="nl-NL" dirty="0"/>
              <a:t> </a:t>
            </a:r>
            <a:r>
              <a:rPr lang="nl-NL" dirty="0" err="1"/>
              <a:t>can</a:t>
            </a:r>
            <a:r>
              <a:rPr lang="nl-NL" dirty="0"/>
              <a:t> </a:t>
            </a:r>
            <a:r>
              <a:rPr lang="nl-NL" dirty="0" err="1"/>
              <a:t>add</a:t>
            </a:r>
            <a:r>
              <a:rPr lang="nl-NL" dirty="0"/>
              <a:t> a double </a:t>
            </a:r>
            <a:r>
              <a:rPr lang="nl-NL" dirty="0" err="1"/>
              <a:t>underscore</a:t>
            </a:r>
            <a:r>
              <a:rPr lang="nl-NL" dirty="0"/>
              <a:t> __ </a:t>
            </a:r>
            <a:r>
              <a:rPr lang="nl-NL" dirty="0" err="1"/>
              <a:t>to</a:t>
            </a:r>
            <a:r>
              <a:rPr lang="nl-NL" dirty="0"/>
              <a:t> </a:t>
            </a:r>
            <a:r>
              <a:rPr lang="nl-NL" dirty="0" err="1"/>
              <a:t>obstify</a:t>
            </a:r>
            <a:r>
              <a:rPr lang="nl-NL" dirty="0"/>
              <a:t> </a:t>
            </a:r>
            <a:r>
              <a:rPr lang="nl-NL" dirty="0" err="1"/>
              <a:t>the</a:t>
            </a:r>
            <a:r>
              <a:rPr lang="nl-NL" dirty="0"/>
              <a:t> name of </a:t>
            </a:r>
            <a:r>
              <a:rPr lang="nl-NL" dirty="0" err="1"/>
              <a:t>the</a:t>
            </a:r>
            <a:r>
              <a:rPr lang="nl-NL" dirty="0"/>
              <a:t> </a:t>
            </a:r>
            <a:r>
              <a:rPr lang="nl-NL" dirty="0" err="1"/>
              <a:t>attribute</a:t>
            </a:r>
            <a:r>
              <a:rPr lang="nl-NL" dirty="0"/>
              <a:t> </a:t>
            </a:r>
            <a:r>
              <a:rPr lang="nl-NL" dirty="0" err="1"/>
              <a:t>outside</a:t>
            </a:r>
            <a:r>
              <a:rPr lang="nl-NL" dirty="0"/>
              <a:t> of </a:t>
            </a:r>
            <a:r>
              <a:rPr lang="nl-NL" dirty="0" err="1"/>
              <a:t>the</a:t>
            </a:r>
            <a:r>
              <a:rPr lang="nl-NL" dirty="0"/>
              <a:t> class. </a:t>
            </a:r>
            <a:r>
              <a:rPr lang="nl-NL" dirty="0" err="1"/>
              <a:t>This</a:t>
            </a:r>
            <a:r>
              <a:rPr lang="nl-NL" dirty="0"/>
              <a:t> is </a:t>
            </a:r>
            <a:r>
              <a:rPr lang="nl-NL" dirty="0" err="1"/>
              <a:t>to</a:t>
            </a:r>
            <a:r>
              <a:rPr lang="nl-NL" dirty="0"/>
              <a:t> </a:t>
            </a:r>
            <a:r>
              <a:rPr lang="nl-NL" dirty="0" err="1"/>
              <a:t>prevent</a:t>
            </a:r>
            <a:r>
              <a:rPr lang="nl-NL" dirty="0"/>
              <a:t> </a:t>
            </a:r>
            <a:r>
              <a:rPr lang="nl-NL" dirty="0" err="1"/>
              <a:t>naming</a:t>
            </a:r>
            <a:r>
              <a:rPr lang="nl-NL" dirty="0"/>
              <a:t> </a:t>
            </a:r>
            <a:r>
              <a:rPr lang="nl-NL" dirty="0" err="1"/>
              <a:t>collissons</a:t>
            </a:r>
            <a:r>
              <a:rPr lang="nl-NL" dirty="0"/>
              <a:t> </a:t>
            </a:r>
            <a:r>
              <a:rPr lang="nl-NL" dirty="0" err="1"/>
              <a:t>when</a:t>
            </a:r>
            <a:r>
              <a:rPr lang="nl-NL" dirty="0"/>
              <a:t> </a:t>
            </a:r>
            <a:r>
              <a:rPr lang="nl-NL" dirty="0" err="1"/>
              <a:t>inheriting</a:t>
            </a:r>
            <a:r>
              <a:rPr lang="nl-NL" dirty="0"/>
              <a:t> classes.</a:t>
            </a:r>
          </a:p>
        </p:txBody>
      </p:sp>
      <p:sp>
        <p:nvSpPr>
          <p:cNvPr id="5" name="Tijdelijke aanduiding voor tekst 4">
            <a:extLst>
              <a:ext uri="{FF2B5EF4-FFF2-40B4-BE49-F238E27FC236}">
                <a16:creationId xmlns:a16="http://schemas.microsoft.com/office/drawing/2014/main" id="{6B8112FE-4E62-3D4B-B4B1-37775D2438EE}"/>
              </a:ext>
            </a:extLst>
          </p:cNvPr>
          <p:cNvSpPr>
            <a:spLocks noGrp="1"/>
          </p:cNvSpPr>
          <p:nvPr>
            <p:ph type="body" sz="quarter" idx="10"/>
          </p:nvPr>
        </p:nvSpPr>
        <p:spPr>
          <a:xfrm>
            <a:off x="575816" y="4734593"/>
            <a:ext cx="8928991" cy="2554545"/>
          </a:xfrm>
        </p:spPr>
        <p:txBody>
          <a:bodyPr/>
          <a:lstStyle/>
          <a:p>
            <a:r>
              <a:rPr lang="nl-NL" dirty="0">
                <a:solidFill>
                  <a:srgbClr val="0000FF"/>
                </a:solidFill>
              </a:rPr>
              <a:t>class</a:t>
            </a:r>
            <a:r>
              <a:rPr lang="nl-NL" dirty="0">
                <a:solidFill>
                  <a:srgbClr val="000000"/>
                </a:solidFill>
              </a:rPr>
              <a:t> Person:</a:t>
            </a:r>
          </a:p>
          <a:p>
            <a:r>
              <a:rPr lang="nl-NL" dirty="0">
                <a:solidFill>
                  <a:srgbClr val="0000FF"/>
                </a:solidFill>
              </a:rPr>
              <a:t>    </a:t>
            </a:r>
            <a:r>
              <a:rPr lang="nl-NL" dirty="0" err="1">
                <a:solidFill>
                  <a:srgbClr val="0000FF"/>
                </a:solidFill>
              </a:rPr>
              <a:t>def</a:t>
            </a:r>
            <a:r>
              <a:rPr lang="nl-NL" dirty="0">
                <a:solidFill>
                  <a:srgbClr val="000000"/>
                </a:solidFill>
              </a:rPr>
              <a:t> __</a:t>
            </a:r>
            <a:r>
              <a:rPr lang="nl-NL" dirty="0" err="1">
                <a:solidFill>
                  <a:srgbClr val="000000"/>
                </a:solidFill>
              </a:rPr>
              <a:t>init</a:t>
            </a:r>
            <a:r>
              <a:rPr lang="nl-NL" dirty="0">
                <a:solidFill>
                  <a:srgbClr val="000000"/>
                </a:solidFill>
              </a:rPr>
              <a:t>__(</a:t>
            </a:r>
            <a:r>
              <a:rPr lang="nl-NL" dirty="0" err="1">
                <a:solidFill>
                  <a:srgbClr val="000000"/>
                </a:solidFill>
              </a:rPr>
              <a:t>self</a:t>
            </a:r>
            <a:r>
              <a:rPr lang="nl-NL" dirty="0">
                <a:solidFill>
                  <a:srgbClr val="000000"/>
                </a:solidFill>
              </a:rPr>
              <a:t>, name):</a:t>
            </a:r>
          </a:p>
          <a:p>
            <a:r>
              <a:rPr lang="nl-NL" dirty="0">
                <a:solidFill>
                  <a:srgbClr val="0000FF"/>
                </a:solidFill>
              </a:rPr>
              <a:t>        </a:t>
            </a:r>
            <a:r>
              <a:rPr lang="nl-NL" dirty="0" err="1">
                <a:solidFill>
                  <a:srgbClr val="0000FF"/>
                </a:solidFill>
              </a:rPr>
              <a:t>self</a:t>
            </a:r>
            <a:r>
              <a:rPr lang="nl-NL" dirty="0">
                <a:solidFill>
                  <a:srgbClr val="000000"/>
                </a:solidFill>
              </a:rPr>
              <a:t>._name = name</a:t>
            </a:r>
          </a:p>
          <a:p>
            <a:r>
              <a:rPr lang="nl-NL" dirty="0">
                <a:solidFill>
                  <a:srgbClr val="0000FF"/>
                </a:solidFill>
              </a:rPr>
              <a:t>    </a:t>
            </a:r>
            <a:r>
              <a:rPr lang="nl-NL" dirty="0" err="1">
                <a:solidFill>
                  <a:srgbClr val="0000FF"/>
                </a:solidFill>
              </a:rPr>
              <a:t>def</a:t>
            </a:r>
            <a:r>
              <a:rPr lang="nl-NL" dirty="0">
                <a:solidFill>
                  <a:srgbClr val="000000"/>
                </a:solidFill>
              </a:rPr>
              <a:t> </a:t>
            </a:r>
            <a:r>
              <a:rPr lang="nl-NL" dirty="0" err="1">
                <a:solidFill>
                  <a:srgbClr val="000000"/>
                </a:solidFill>
              </a:rPr>
              <a:t>tell</a:t>
            </a:r>
            <a:r>
              <a:rPr lang="nl-NL" dirty="0">
                <a:solidFill>
                  <a:srgbClr val="000000"/>
                </a:solidFill>
              </a:rPr>
              <a:t>(</a:t>
            </a:r>
            <a:r>
              <a:rPr lang="nl-NL" dirty="0" err="1">
                <a:solidFill>
                  <a:srgbClr val="000000"/>
                </a:solidFill>
              </a:rPr>
              <a:t>self</a:t>
            </a:r>
            <a:r>
              <a:rPr lang="nl-NL" dirty="0">
                <a:solidFill>
                  <a:srgbClr val="000000"/>
                </a:solidFill>
              </a:rPr>
              <a:t>):</a:t>
            </a:r>
          </a:p>
          <a:p>
            <a:r>
              <a:rPr lang="nl-NL" dirty="0">
                <a:solidFill>
                  <a:srgbClr val="0000FF"/>
                </a:solidFill>
              </a:rPr>
              <a:t>        return</a:t>
            </a:r>
            <a:r>
              <a:rPr lang="nl-NL" dirty="0">
                <a:solidFill>
                  <a:srgbClr val="000000"/>
                </a:solidFill>
              </a:rPr>
              <a:t>(</a:t>
            </a:r>
            <a:r>
              <a:rPr lang="nl-NL" dirty="0" err="1">
                <a:solidFill>
                  <a:srgbClr val="0000FF"/>
                </a:solidFill>
              </a:rPr>
              <a:t>f</a:t>
            </a:r>
            <a:r>
              <a:rPr lang="nl-NL" dirty="0" err="1">
                <a:solidFill>
                  <a:srgbClr val="A31515"/>
                </a:solidFill>
              </a:rPr>
              <a:t>'I</a:t>
            </a:r>
            <a:r>
              <a:rPr lang="nl-NL" dirty="0">
                <a:solidFill>
                  <a:srgbClr val="A31515"/>
                </a:solidFill>
              </a:rPr>
              <a:t> </a:t>
            </a:r>
            <a:r>
              <a:rPr lang="nl-NL" dirty="0" err="1">
                <a:solidFill>
                  <a:srgbClr val="A31515"/>
                </a:solidFill>
              </a:rPr>
              <a:t>am</a:t>
            </a:r>
            <a:r>
              <a:rPr lang="nl-NL" dirty="0">
                <a:solidFill>
                  <a:srgbClr val="A31515"/>
                </a:solidFill>
              </a:rPr>
              <a:t> </a:t>
            </a:r>
            <a:r>
              <a:rPr lang="nl-NL" dirty="0">
                <a:solidFill>
                  <a:srgbClr val="000000"/>
                </a:solidFill>
              </a:rPr>
              <a:t>{</a:t>
            </a:r>
            <a:r>
              <a:rPr lang="nl-NL" dirty="0" err="1">
                <a:solidFill>
                  <a:srgbClr val="0000FF"/>
                </a:solidFill>
              </a:rPr>
              <a:t>self</a:t>
            </a:r>
            <a:r>
              <a:rPr lang="nl-NL" dirty="0">
                <a:solidFill>
                  <a:srgbClr val="000000"/>
                </a:solidFill>
              </a:rPr>
              <a:t>._name}</a:t>
            </a:r>
            <a:r>
              <a:rPr lang="nl-NL" dirty="0">
                <a:solidFill>
                  <a:srgbClr val="A31515"/>
                </a:solidFill>
              </a:rPr>
              <a:t>'</a:t>
            </a:r>
            <a:r>
              <a:rPr lang="nl-NL" dirty="0">
                <a:solidFill>
                  <a:srgbClr val="000000"/>
                </a:solidFill>
              </a:rPr>
              <a:t>)</a:t>
            </a:r>
          </a:p>
          <a:p>
            <a:br>
              <a:rPr lang="nl-NL" dirty="0">
                <a:solidFill>
                  <a:srgbClr val="000000"/>
                </a:solidFill>
              </a:rPr>
            </a:br>
            <a:r>
              <a:rPr lang="nl-NL" dirty="0">
                <a:solidFill>
                  <a:srgbClr val="008000"/>
                </a:solidFill>
              </a:rPr>
              <a:t># ------------------------------------------------------------</a:t>
            </a:r>
            <a:endParaRPr lang="nl-NL" dirty="0">
              <a:solidFill>
                <a:srgbClr val="000000"/>
              </a:solidFill>
            </a:endParaRPr>
          </a:p>
          <a:p>
            <a:br>
              <a:rPr lang="nl-NL" dirty="0">
                <a:solidFill>
                  <a:srgbClr val="000000"/>
                </a:solidFill>
              </a:rPr>
            </a:br>
            <a:r>
              <a:rPr lang="nl-NL" dirty="0">
                <a:solidFill>
                  <a:srgbClr val="000000"/>
                </a:solidFill>
              </a:rPr>
              <a:t>p = Person(</a:t>
            </a:r>
            <a:r>
              <a:rPr lang="nl-NL" dirty="0">
                <a:solidFill>
                  <a:srgbClr val="A31515"/>
                </a:solidFill>
              </a:rPr>
              <a:t>'Albert'</a:t>
            </a:r>
            <a:r>
              <a:rPr lang="nl-NL" dirty="0">
                <a:solidFill>
                  <a:srgbClr val="000000"/>
                </a:solidFill>
              </a:rPr>
              <a:t>)</a:t>
            </a:r>
          </a:p>
          <a:p>
            <a:r>
              <a:rPr lang="nl-NL" dirty="0">
                <a:solidFill>
                  <a:srgbClr val="000000"/>
                </a:solidFill>
              </a:rPr>
              <a:t>print( </a:t>
            </a:r>
            <a:r>
              <a:rPr lang="nl-NL" dirty="0" err="1">
                <a:solidFill>
                  <a:srgbClr val="000000"/>
                </a:solidFill>
              </a:rPr>
              <a:t>p.tell</a:t>
            </a:r>
            <a:r>
              <a:rPr lang="nl-NL" dirty="0">
                <a:solidFill>
                  <a:srgbClr val="000000"/>
                </a:solidFill>
              </a:rPr>
              <a:t>() )</a:t>
            </a:r>
          </a:p>
        </p:txBody>
      </p:sp>
    </p:spTree>
    <p:extLst>
      <p:ext uri="{BB962C8B-B14F-4D97-AF65-F5344CB8AC3E}">
        <p14:creationId xmlns:p14="http://schemas.microsoft.com/office/powerpoint/2010/main" val="148970510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932F16D-2F74-DC47-B85F-43E18FCDEE44}"/>
              </a:ext>
            </a:extLst>
          </p:cNvPr>
          <p:cNvSpPr>
            <a:spLocks noGrp="1"/>
          </p:cNvSpPr>
          <p:nvPr>
            <p:ph type="title"/>
          </p:nvPr>
        </p:nvSpPr>
        <p:spPr>
          <a:xfrm>
            <a:off x="575816" y="402483"/>
            <a:ext cx="9865096" cy="1461188"/>
          </a:xfrm>
        </p:spPr>
        <p:txBody>
          <a:bodyPr/>
          <a:lstStyle/>
          <a:p>
            <a:r>
              <a:rPr lang="nl-NL" dirty="0"/>
              <a:t>Object </a:t>
            </a:r>
            <a:r>
              <a:rPr lang="nl-NL" dirty="0" err="1"/>
              <a:t>attributes</a:t>
            </a:r>
            <a:r>
              <a:rPr lang="nl-NL" dirty="0"/>
              <a:t> </a:t>
            </a:r>
            <a:r>
              <a:rPr lang="nl-NL" dirty="0" err="1"/>
              <a:t>vs</a:t>
            </a:r>
            <a:r>
              <a:rPr lang="nl-NL" dirty="0"/>
              <a:t> </a:t>
            </a:r>
            <a:br>
              <a:rPr lang="nl-NL" dirty="0"/>
            </a:br>
            <a:r>
              <a:rPr lang="nl-NL" dirty="0"/>
              <a:t>Class-</a:t>
            </a:r>
            <a:r>
              <a:rPr lang="nl-NL" dirty="0" err="1"/>
              <a:t>wide</a:t>
            </a:r>
            <a:r>
              <a:rPr lang="nl-NL" dirty="0"/>
              <a:t> </a:t>
            </a:r>
            <a:r>
              <a:rPr lang="nl-NL" dirty="0" err="1"/>
              <a:t>attributes</a:t>
            </a:r>
            <a:endParaRPr lang="nl-NL" dirty="0"/>
          </a:p>
        </p:txBody>
      </p:sp>
      <p:sp>
        <p:nvSpPr>
          <p:cNvPr id="3" name="Tijdelijke aanduiding voor inhoud 2">
            <a:extLst>
              <a:ext uri="{FF2B5EF4-FFF2-40B4-BE49-F238E27FC236}">
                <a16:creationId xmlns:a16="http://schemas.microsoft.com/office/drawing/2014/main" id="{5093A86E-693F-A041-A6C8-C391A4763DA0}"/>
              </a:ext>
            </a:extLst>
          </p:cNvPr>
          <p:cNvSpPr>
            <a:spLocks noGrp="1"/>
          </p:cNvSpPr>
          <p:nvPr>
            <p:ph idx="1"/>
          </p:nvPr>
        </p:nvSpPr>
        <p:spPr/>
        <p:txBody>
          <a:bodyPr/>
          <a:lstStyle/>
          <a:p>
            <a:r>
              <a:rPr lang="nl-NL" dirty="0"/>
              <a:t>Most </a:t>
            </a:r>
            <a:r>
              <a:rPr lang="nl-NL" dirty="0" err="1"/>
              <a:t>attributes</a:t>
            </a:r>
            <a:r>
              <a:rPr lang="nl-NL" dirty="0"/>
              <a:t> are </a:t>
            </a:r>
            <a:r>
              <a:rPr lang="nl-NL" dirty="0" err="1"/>
              <a:t>attributes</a:t>
            </a:r>
            <a:r>
              <a:rPr lang="nl-NL" dirty="0"/>
              <a:t> </a:t>
            </a:r>
            <a:r>
              <a:rPr lang="nl-NL" dirty="0" err="1"/>
              <a:t>related</a:t>
            </a:r>
            <a:r>
              <a:rPr lang="nl-NL" dirty="0"/>
              <a:t> </a:t>
            </a:r>
            <a:r>
              <a:rPr lang="nl-NL" dirty="0" err="1"/>
              <a:t>to</a:t>
            </a:r>
            <a:r>
              <a:rPr lang="nl-NL" dirty="0"/>
              <a:t> </a:t>
            </a:r>
            <a:r>
              <a:rPr lang="nl-NL" dirty="0" err="1"/>
              <a:t>objects</a:t>
            </a:r>
            <a:r>
              <a:rPr lang="nl-NL" dirty="0"/>
              <a:t>.</a:t>
            </a:r>
          </a:p>
          <a:p>
            <a:r>
              <a:rPr lang="nl-NL" dirty="0" err="1"/>
              <a:t>This</a:t>
            </a:r>
            <a:r>
              <a:rPr lang="nl-NL" dirty="0"/>
              <a:t> means </a:t>
            </a:r>
            <a:r>
              <a:rPr lang="nl-NL" dirty="0" err="1"/>
              <a:t>that</a:t>
            </a:r>
            <a:r>
              <a:rPr lang="nl-NL" dirty="0"/>
              <a:t> </a:t>
            </a:r>
            <a:r>
              <a:rPr lang="nl-NL" dirty="0" err="1"/>
              <a:t>an</a:t>
            </a:r>
            <a:r>
              <a:rPr lang="nl-NL" dirty="0"/>
              <a:t> object has </a:t>
            </a:r>
            <a:r>
              <a:rPr lang="nl-NL" dirty="0" err="1"/>
              <a:t>to</a:t>
            </a:r>
            <a:r>
              <a:rPr lang="nl-NL" dirty="0"/>
              <a:t> </a:t>
            </a:r>
            <a:r>
              <a:rPr lang="nl-NL" dirty="0" err="1"/>
              <a:t>be</a:t>
            </a:r>
            <a:r>
              <a:rPr lang="nl-NL" dirty="0"/>
              <a:t> made first, </a:t>
            </a:r>
            <a:r>
              <a:rPr lang="nl-NL" dirty="0" err="1"/>
              <a:t>before</a:t>
            </a:r>
            <a:r>
              <a:rPr lang="nl-NL" dirty="0"/>
              <a:t> </a:t>
            </a:r>
            <a:r>
              <a:rPr lang="nl-NL" dirty="0" err="1"/>
              <a:t>you</a:t>
            </a:r>
            <a:r>
              <a:rPr lang="nl-NL" dirty="0"/>
              <a:t> </a:t>
            </a:r>
            <a:r>
              <a:rPr lang="nl-NL" dirty="0" err="1"/>
              <a:t>can</a:t>
            </a:r>
            <a:r>
              <a:rPr lang="nl-NL" dirty="0"/>
              <a:t> </a:t>
            </a:r>
            <a:r>
              <a:rPr lang="nl-NL" dirty="0" err="1"/>
              <a:t>use</a:t>
            </a:r>
            <a:r>
              <a:rPr lang="nl-NL" dirty="0"/>
              <a:t> or access </a:t>
            </a:r>
            <a:r>
              <a:rPr lang="nl-NL" dirty="0" err="1"/>
              <a:t>that</a:t>
            </a:r>
            <a:r>
              <a:rPr lang="nl-NL" dirty="0"/>
              <a:t> </a:t>
            </a:r>
            <a:r>
              <a:rPr lang="nl-NL" dirty="0" err="1"/>
              <a:t>attribute</a:t>
            </a:r>
            <a:r>
              <a:rPr lang="nl-NL" dirty="0"/>
              <a:t>.</a:t>
            </a:r>
          </a:p>
          <a:p>
            <a:endParaRPr lang="nl-NL" dirty="0"/>
          </a:p>
          <a:p>
            <a:r>
              <a:rPr lang="nl-NL" dirty="0"/>
              <a:t>It </a:t>
            </a:r>
            <a:r>
              <a:rPr lang="nl-NL" dirty="0" err="1"/>
              <a:t>can</a:t>
            </a:r>
            <a:r>
              <a:rPr lang="nl-NL" dirty="0"/>
              <a:t> </a:t>
            </a:r>
            <a:r>
              <a:rPr lang="nl-NL" dirty="0" err="1"/>
              <a:t>only</a:t>
            </a:r>
            <a:r>
              <a:rPr lang="nl-NL" dirty="0"/>
              <a:t> </a:t>
            </a:r>
            <a:r>
              <a:rPr lang="nl-NL" dirty="0" err="1"/>
              <a:t>work</a:t>
            </a:r>
            <a:r>
              <a:rPr lang="nl-NL" dirty="0"/>
              <a:t> for </a:t>
            </a:r>
            <a:r>
              <a:rPr lang="nl-NL" dirty="0" err="1"/>
              <a:t>that</a:t>
            </a:r>
            <a:r>
              <a:rPr lang="nl-NL" dirty="0"/>
              <a:t> </a:t>
            </a:r>
            <a:r>
              <a:rPr lang="nl-NL" dirty="0" err="1"/>
              <a:t>specific</a:t>
            </a:r>
            <a:r>
              <a:rPr lang="nl-NL" dirty="0"/>
              <a:t> object.</a:t>
            </a:r>
          </a:p>
          <a:p>
            <a:endParaRPr lang="nl-NL" dirty="0"/>
          </a:p>
          <a:p>
            <a:r>
              <a:rPr lang="nl-NL" dirty="0"/>
              <a:t>But </a:t>
            </a:r>
            <a:r>
              <a:rPr lang="nl-NL" dirty="0" err="1"/>
              <a:t>sometimes</a:t>
            </a:r>
            <a:r>
              <a:rPr lang="nl-NL" dirty="0"/>
              <a:t> </a:t>
            </a:r>
            <a:r>
              <a:rPr lang="nl-NL" dirty="0" err="1"/>
              <a:t>there</a:t>
            </a:r>
            <a:r>
              <a:rPr lang="nl-NL" dirty="0"/>
              <a:t> are </a:t>
            </a:r>
            <a:r>
              <a:rPr lang="nl-NL" dirty="0" err="1"/>
              <a:t>attributes</a:t>
            </a:r>
            <a:r>
              <a:rPr lang="nl-NL" dirty="0"/>
              <a:t> </a:t>
            </a:r>
            <a:r>
              <a:rPr lang="nl-NL" dirty="0" err="1"/>
              <a:t>that</a:t>
            </a:r>
            <a:r>
              <a:rPr lang="nl-NL" dirty="0"/>
              <a:t> </a:t>
            </a:r>
            <a:r>
              <a:rPr lang="nl-NL" dirty="0" err="1"/>
              <a:t>you</a:t>
            </a:r>
            <a:r>
              <a:rPr lang="nl-NL" dirty="0"/>
              <a:t> want </a:t>
            </a:r>
            <a:r>
              <a:rPr lang="nl-NL" dirty="0" err="1"/>
              <a:t>to</a:t>
            </a:r>
            <a:r>
              <a:rPr lang="nl-NL" dirty="0"/>
              <a:t> </a:t>
            </a:r>
            <a:r>
              <a:rPr lang="nl-NL" dirty="0" err="1"/>
              <a:t>use</a:t>
            </a:r>
            <a:r>
              <a:rPr lang="nl-NL" dirty="0"/>
              <a:t> </a:t>
            </a:r>
            <a:r>
              <a:rPr lang="nl-NL" dirty="0" err="1"/>
              <a:t>from</a:t>
            </a:r>
            <a:r>
              <a:rPr lang="nl-NL" dirty="0"/>
              <a:t> </a:t>
            </a:r>
            <a:r>
              <a:rPr lang="nl-NL" dirty="0" err="1"/>
              <a:t>the</a:t>
            </a:r>
            <a:r>
              <a:rPr lang="nl-NL" dirty="0"/>
              <a:t> class </a:t>
            </a:r>
            <a:r>
              <a:rPr lang="nl-NL" dirty="0" err="1"/>
              <a:t>itself</a:t>
            </a:r>
            <a:r>
              <a:rPr lang="nl-NL" dirty="0"/>
              <a:t>.</a:t>
            </a:r>
          </a:p>
          <a:p>
            <a:endParaRPr lang="nl-NL" dirty="0"/>
          </a:p>
          <a:p>
            <a:r>
              <a:rPr lang="nl-NL" dirty="0"/>
              <a:t>These are </a:t>
            </a:r>
            <a:r>
              <a:rPr lang="nl-NL" dirty="0" err="1"/>
              <a:t>called</a:t>
            </a:r>
            <a:r>
              <a:rPr lang="nl-NL" dirty="0"/>
              <a:t>: Class-</a:t>
            </a:r>
            <a:r>
              <a:rPr lang="nl-NL" dirty="0" err="1"/>
              <a:t>wide</a:t>
            </a:r>
            <a:r>
              <a:rPr lang="nl-NL" dirty="0"/>
              <a:t> </a:t>
            </a:r>
            <a:r>
              <a:rPr lang="nl-NL" dirty="0" err="1"/>
              <a:t>attributes</a:t>
            </a:r>
            <a:r>
              <a:rPr lang="nl-NL" dirty="0"/>
              <a:t> </a:t>
            </a:r>
          </a:p>
          <a:p>
            <a:endParaRPr lang="nl-NL" dirty="0"/>
          </a:p>
        </p:txBody>
      </p:sp>
    </p:spTree>
    <p:extLst>
      <p:ext uri="{BB962C8B-B14F-4D97-AF65-F5344CB8AC3E}">
        <p14:creationId xmlns:p14="http://schemas.microsoft.com/office/powerpoint/2010/main" val="278429328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28BFA55-FF52-934A-8DB3-C93BADF821B3}"/>
              </a:ext>
            </a:extLst>
          </p:cNvPr>
          <p:cNvSpPr>
            <a:spLocks noGrp="1"/>
          </p:cNvSpPr>
          <p:nvPr>
            <p:ph type="title"/>
          </p:nvPr>
        </p:nvSpPr>
        <p:spPr/>
        <p:txBody>
          <a:bodyPr/>
          <a:lstStyle/>
          <a:p>
            <a:r>
              <a:rPr lang="nl-NL" dirty="0"/>
              <a:t>Class-</a:t>
            </a:r>
            <a:r>
              <a:rPr lang="nl-NL" dirty="0" err="1"/>
              <a:t>wide</a:t>
            </a:r>
            <a:r>
              <a:rPr lang="nl-NL" dirty="0"/>
              <a:t> </a:t>
            </a:r>
            <a:r>
              <a:rPr lang="nl-NL" dirty="0" err="1"/>
              <a:t>attributes</a:t>
            </a:r>
            <a:endParaRPr lang="nl-NL" dirty="0"/>
          </a:p>
        </p:txBody>
      </p:sp>
      <p:sp>
        <p:nvSpPr>
          <p:cNvPr id="3" name="Tijdelijke aanduiding voor inhoud 2">
            <a:extLst>
              <a:ext uri="{FF2B5EF4-FFF2-40B4-BE49-F238E27FC236}">
                <a16:creationId xmlns:a16="http://schemas.microsoft.com/office/drawing/2014/main" id="{E9FB0BC8-40DE-ED44-A22C-38B8D9AC6B72}"/>
              </a:ext>
            </a:extLst>
          </p:cNvPr>
          <p:cNvSpPr>
            <a:spLocks noGrp="1"/>
          </p:cNvSpPr>
          <p:nvPr>
            <p:ph idx="1"/>
          </p:nvPr>
        </p:nvSpPr>
        <p:spPr/>
        <p:txBody>
          <a:bodyPr/>
          <a:lstStyle/>
          <a:p>
            <a:r>
              <a:rPr lang="nl-NL" dirty="0"/>
              <a:t>Class </a:t>
            </a:r>
            <a:r>
              <a:rPr lang="nl-NL" dirty="0" err="1"/>
              <a:t>wide</a:t>
            </a:r>
            <a:r>
              <a:rPr lang="nl-NL" dirty="0"/>
              <a:t> </a:t>
            </a:r>
            <a:r>
              <a:rPr lang="nl-NL" dirty="0" err="1"/>
              <a:t>attributes</a:t>
            </a:r>
            <a:r>
              <a:rPr lang="nl-NL" dirty="0"/>
              <a:t> are </a:t>
            </a:r>
            <a:r>
              <a:rPr lang="nl-NL" dirty="0" err="1"/>
              <a:t>attributes</a:t>
            </a:r>
            <a:r>
              <a:rPr lang="nl-NL" dirty="0"/>
              <a:t> </a:t>
            </a:r>
            <a:r>
              <a:rPr lang="nl-NL" dirty="0" err="1"/>
              <a:t>that</a:t>
            </a:r>
            <a:r>
              <a:rPr lang="nl-NL" dirty="0"/>
              <a:t> are </a:t>
            </a:r>
            <a:r>
              <a:rPr lang="nl-NL" dirty="0" err="1"/>
              <a:t>related</a:t>
            </a:r>
            <a:r>
              <a:rPr lang="nl-NL" dirty="0"/>
              <a:t> </a:t>
            </a:r>
            <a:r>
              <a:rPr lang="nl-NL" dirty="0" err="1"/>
              <a:t>to</a:t>
            </a:r>
            <a:r>
              <a:rPr lang="nl-NL" dirty="0"/>
              <a:t> </a:t>
            </a:r>
            <a:r>
              <a:rPr lang="nl-NL" dirty="0" err="1"/>
              <a:t>the</a:t>
            </a:r>
            <a:r>
              <a:rPr lang="nl-NL" dirty="0"/>
              <a:t> class </a:t>
            </a:r>
            <a:r>
              <a:rPr lang="nl-NL" dirty="0" err="1"/>
              <a:t>instead</a:t>
            </a:r>
            <a:r>
              <a:rPr lang="nl-NL" dirty="0"/>
              <a:t> of </a:t>
            </a:r>
            <a:r>
              <a:rPr lang="nl-NL" dirty="0" err="1"/>
              <a:t>to</a:t>
            </a:r>
            <a:r>
              <a:rPr lang="nl-NL" dirty="0"/>
              <a:t> </a:t>
            </a:r>
            <a:r>
              <a:rPr lang="nl-NL" dirty="0" err="1"/>
              <a:t>an</a:t>
            </a:r>
            <a:r>
              <a:rPr lang="nl-NL" dirty="0"/>
              <a:t> object of </a:t>
            </a:r>
            <a:r>
              <a:rPr lang="nl-NL" dirty="0" err="1"/>
              <a:t>that</a:t>
            </a:r>
            <a:r>
              <a:rPr lang="nl-NL" dirty="0"/>
              <a:t> class.</a:t>
            </a:r>
          </a:p>
          <a:p>
            <a:r>
              <a:rPr lang="nl-NL" dirty="0"/>
              <a:t>Class </a:t>
            </a:r>
            <a:r>
              <a:rPr lang="nl-NL" dirty="0" err="1"/>
              <a:t>wide</a:t>
            </a:r>
            <a:r>
              <a:rPr lang="nl-NL" dirty="0"/>
              <a:t> </a:t>
            </a:r>
            <a:r>
              <a:rPr lang="nl-NL" dirty="0" err="1"/>
              <a:t>attributes</a:t>
            </a:r>
            <a:r>
              <a:rPr lang="nl-NL" dirty="0"/>
              <a:t> </a:t>
            </a:r>
            <a:r>
              <a:rPr lang="nl-NL" dirty="0" err="1"/>
              <a:t>can</a:t>
            </a:r>
            <a:r>
              <a:rPr lang="nl-NL" dirty="0"/>
              <a:t> </a:t>
            </a:r>
            <a:r>
              <a:rPr lang="nl-NL" dirty="0" err="1"/>
              <a:t>be</a:t>
            </a:r>
            <a:r>
              <a:rPr lang="nl-NL" dirty="0"/>
              <a:t> </a:t>
            </a:r>
            <a:r>
              <a:rPr lang="nl-NL" dirty="0" err="1"/>
              <a:t>accessed</a:t>
            </a:r>
            <a:r>
              <a:rPr lang="nl-NL" dirty="0"/>
              <a:t> </a:t>
            </a:r>
            <a:r>
              <a:rPr lang="nl-NL" dirty="0" err="1"/>
              <a:t>by</a:t>
            </a:r>
            <a:r>
              <a:rPr lang="nl-NL" dirty="0"/>
              <a:t> </a:t>
            </a:r>
            <a:r>
              <a:rPr lang="nl-NL" dirty="0" err="1"/>
              <a:t>all</a:t>
            </a:r>
            <a:r>
              <a:rPr lang="nl-NL" dirty="0"/>
              <a:t> </a:t>
            </a:r>
            <a:r>
              <a:rPr lang="nl-NL" dirty="0" err="1"/>
              <a:t>objects</a:t>
            </a:r>
            <a:r>
              <a:rPr lang="nl-NL" dirty="0"/>
              <a:t> of </a:t>
            </a:r>
            <a:r>
              <a:rPr lang="nl-NL" dirty="0" err="1"/>
              <a:t>the</a:t>
            </a:r>
            <a:r>
              <a:rPr lang="nl-NL" dirty="0"/>
              <a:t> class</a:t>
            </a:r>
          </a:p>
        </p:txBody>
      </p:sp>
      <p:sp>
        <p:nvSpPr>
          <p:cNvPr id="4" name="Rechthoek 3">
            <a:extLst>
              <a:ext uri="{FF2B5EF4-FFF2-40B4-BE49-F238E27FC236}">
                <a16:creationId xmlns:a16="http://schemas.microsoft.com/office/drawing/2014/main" id="{7BC9AB68-E0B1-3144-8646-9688FE48E0E5}"/>
              </a:ext>
            </a:extLst>
          </p:cNvPr>
          <p:cNvSpPr/>
          <p:nvPr/>
        </p:nvSpPr>
        <p:spPr>
          <a:xfrm>
            <a:off x="575816" y="5436021"/>
            <a:ext cx="8928991" cy="1754326"/>
          </a:xfrm>
          <a:prstGeom prst="rect">
            <a:avLst/>
          </a:prstGeom>
          <a:solidFill>
            <a:schemeClr val="bg2"/>
          </a:solidFill>
          <a:ln>
            <a:solidFill>
              <a:schemeClr val="tx1">
                <a:lumMod val="75000"/>
                <a:lumOff val="25000"/>
              </a:schemeClr>
            </a:solidFill>
          </a:ln>
          <a:effectLst>
            <a:outerShdw blurRad="50800" dist="38100" dir="2700000" algn="tl" rotWithShape="0">
              <a:prstClr val="black">
                <a:alpha val="40000"/>
              </a:prstClr>
            </a:outerShdw>
          </a:effectLst>
        </p:spPr>
        <p:txBody>
          <a:bodyPr wrap="square">
            <a:spAutoFit/>
          </a:bodyPr>
          <a:lstStyle/>
          <a:p>
            <a:r>
              <a:rPr lang="nl-NL" b="1" dirty="0">
                <a:solidFill>
                  <a:srgbClr val="0000FF"/>
                </a:solidFill>
                <a:latin typeface="Menlo" panose="020B0609030804020204" pitchFamily="49" charset="0"/>
              </a:rPr>
              <a:t>class</a:t>
            </a:r>
            <a:r>
              <a:rPr lang="nl-NL" b="1" dirty="0">
                <a:solidFill>
                  <a:srgbClr val="000000"/>
                </a:solidFill>
                <a:latin typeface="Menlo" panose="020B0609030804020204" pitchFamily="49" charset="0"/>
              </a:rPr>
              <a:t> </a:t>
            </a:r>
            <a:r>
              <a:rPr lang="nl-NL" b="1" dirty="0" err="1">
                <a:solidFill>
                  <a:srgbClr val="000000"/>
                </a:solidFill>
                <a:latin typeface="Menlo" panose="020B0609030804020204" pitchFamily="49" charset="0"/>
              </a:rPr>
              <a:t>Mathematics</a:t>
            </a:r>
            <a:r>
              <a:rPr lang="nl-NL" b="1" dirty="0">
                <a:solidFill>
                  <a:srgbClr val="000000"/>
                </a:solidFill>
                <a:latin typeface="Menlo" panose="020B0609030804020204" pitchFamily="49" charset="0"/>
              </a:rPr>
              <a:t>:</a:t>
            </a:r>
          </a:p>
          <a:p>
            <a:r>
              <a:rPr lang="nl-NL" b="1" dirty="0">
                <a:solidFill>
                  <a:srgbClr val="000000"/>
                </a:solidFill>
                <a:latin typeface="Menlo" panose="020B0609030804020204" pitchFamily="49" charset="0"/>
              </a:rPr>
              <a:t>    pi = </a:t>
            </a:r>
            <a:r>
              <a:rPr lang="nl-NL" b="1" dirty="0">
                <a:solidFill>
                  <a:srgbClr val="098658"/>
                </a:solidFill>
                <a:latin typeface="Menlo" panose="020B0609030804020204" pitchFamily="49" charset="0"/>
              </a:rPr>
              <a:t>3.14159</a:t>
            </a:r>
            <a:endParaRPr lang="nl-NL" b="1" dirty="0">
              <a:solidFill>
                <a:srgbClr val="000000"/>
              </a:solidFill>
              <a:latin typeface="Menlo" panose="020B0609030804020204" pitchFamily="49" charset="0"/>
            </a:endParaRPr>
          </a:p>
          <a:p>
            <a:r>
              <a:rPr lang="nl-NL" b="1" dirty="0">
                <a:solidFill>
                  <a:srgbClr val="000000"/>
                </a:solidFill>
                <a:latin typeface="Menlo" panose="020B0609030804020204" pitchFamily="49" charset="0"/>
              </a:rPr>
              <a:t>    e = </a:t>
            </a:r>
            <a:r>
              <a:rPr lang="nl-NL" b="1" dirty="0">
                <a:solidFill>
                  <a:srgbClr val="098658"/>
                </a:solidFill>
                <a:latin typeface="Menlo" panose="020B0609030804020204" pitchFamily="49" charset="0"/>
              </a:rPr>
              <a:t>2.71828</a:t>
            </a:r>
          </a:p>
          <a:p>
            <a:endParaRPr lang="nl-NL" b="1" dirty="0">
              <a:solidFill>
                <a:srgbClr val="098658"/>
              </a:solidFill>
              <a:effectLst/>
              <a:latin typeface="Menlo" panose="020B0609030804020204" pitchFamily="49" charset="0"/>
            </a:endParaRPr>
          </a:p>
          <a:p>
            <a:r>
              <a:rPr lang="nl-NL" b="1" dirty="0">
                <a:solidFill>
                  <a:srgbClr val="000000"/>
                </a:solidFill>
                <a:latin typeface="Menlo" panose="020B0609030804020204" pitchFamily="49" charset="0"/>
              </a:rPr>
              <a:t>print( </a:t>
            </a:r>
            <a:r>
              <a:rPr lang="nl-NL" b="1" dirty="0" err="1">
                <a:solidFill>
                  <a:srgbClr val="000000"/>
                </a:solidFill>
                <a:latin typeface="Menlo" panose="020B0609030804020204" pitchFamily="49" charset="0"/>
              </a:rPr>
              <a:t>Mathematics.pi</a:t>
            </a:r>
            <a:r>
              <a:rPr lang="nl-NL" b="1" dirty="0">
                <a:solidFill>
                  <a:srgbClr val="000000"/>
                </a:solidFill>
                <a:latin typeface="Menlo" panose="020B0609030804020204" pitchFamily="49" charset="0"/>
              </a:rPr>
              <a:t> )</a:t>
            </a:r>
          </a:p>
          <a:p>
            <a:r>
              <a:rPr lang="nl-NL" b="1" dirty="0">
                <a:solidFill>
                  <a:srgbClr val="000000"/>
                </a:solidFill>
                <a:latin typeface="Menlo" panose="020B0609030804020204" pitchFamily="49" charset="0"/>
              </a:rPr>
              <a:t>print( </a:t>
            </a:r>
            <a:r>
              <a:rPr lang="nl-NL" b="1" dirty="0" err="1">
                <a:solidFill>
                  <a:srgbClr val="000000"/>
                </a:solidFill>
                <a:latin typeface="Menlo" panose="020B0609030804020204" pitchFamily="49" charset="0"/>
              </a:rPr>
              <a:t>Mathematics.e</a:t>
            </a:r>
            <a:r>
              <a:rPr lang="nl-NL" b="1" dirty="0">
                <a:solidFill>
                  <a:srgbClr val="000000"/>
                </a:solidFill>
                <a:latin typeface="Menlo" panose="020B0609030804020204" pitchFamily="49" charset="0"/>
              </a:rPr>
              <a:t> )</a:t>
            </a:r>
          </a:p>
        </p:txBody>
      </p:sp>
    </p:spTree>
    <p:extLst>
      <p:ext uri="{BB962C8B-B14F-4D97-AF65-F5344CB8AC3E}">
        <p14:creationId xmlns:p14="http://schemas.microsoft.com/office/powerpoint/2010/main" val="32616700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932F16D-2F74-DC47-B85F-43E18FCDEE44}"/>
              </a:ext>
            </a:extLst>
          </p:cNvPr>
          <p:cNvSpPr>
            <a:spLocks noGrp="1"/>
          </p:cNvSpPr>
          <p:nvPr>
            <p:ph type="title"/>
          </p:nvPr>
        </p:nvSpPr>
        <p:spPr>
          <a:xfrm>
            <a:off x="575816" y="402483"/>
            <a:ext cx="9865096" cy="1461188"/>
          </a:xfrm>
        </p:spPr>
        <p:txBody>
          <a:bodyPr/>
          <a:lstStyle/>
          <a:p>
            <a:r>
              <a:rPr lang="nl-NL" dirty="0"/>
              <a:t>Object </a:t>
            </a:r>
            <a:r>
              <a:rPr lang="nl-NL" dirty="0" err="1"/>
              <a:t>methods</a:t>
            </a:r>
            <a:r>
              <a:rPr lang="nl-NL" dirty="0"/>
              <a:t> </a:t>
            </a:r>
            <a:r>
              <a:rPr lang="nl-NL" dirty="0" err="1"/>
              <a:t>vs</a:t>
            </a:r>
            <a:r>
              <a:rPr lang="nl-NL" dirty="0"/>
              <a:t> </a:t>
            </a:r>
            <a:br>
              <a:rPr lang="nl-NL" dirty="0"/>
            </a:br>
            <a:r>
              <a:rPr lang="nl-NL" dirty="0"/>
              <a:t>Class-</a:t>
            </a:r>
            <a:r>
              <a:rPr lang="nl-NL" dirty="0" err="1"/>
              <a:t>wide</a:t>
            </a:r>
            <a:r>
              <a:rPr lang="nl-NL" dirty="0"/>
              <a:t> </a:t>
            </a:r>
            <a:r>
              <a:rPr lang="nl-NL" dirty="0" err="1"/>
              <a:t>methods</a:t>
            </a:r>
            <a:endParaRPr lang="nl-NL" dirty="0"/>
          </a:p>
        </p:txBody>
      </p:sp>
      <p:sp>
        <p:nvSpPr>
          <p:cNvPr id="3" name="Tijdelijke aanduiding voor inhoud 2">
            <a:extLst>
              <a:ext uri="{FF2B5EF4-FFF2-40B4-BE49-F238E27FC236}">
                <a16:creationId xmlns:a16="http://schemas.microsoft.com/office/drawing/2014/main" id="{5093A86E-693F-A041-A6C8-C391A4763DA0}"/>
              </a:ext>
            </a:extLst>
          </p:cNvPr>
          <p:cNvSpPr>
            <a:spLocks noGrp="1"/>
          </p:cNvSpPr>
          <p:nvPr>
            <p:ph idx="1"/>
          </p:nvPr>
        </p:nvSpPr>
        <p:spPr/>
        <p:txBody>
          <a:bodyPr/>
          <a:lstStyle/>
          <a:p>
            <a:r>
              <a:rPr lang="nl-NL" dirty="0"/>
              <a:t>Most </a:t>
            </a:r>
            <a:r>
              <a:rPr lang="nl-NL" dirty="0" err="1"/>
              <a:t>methods</a:t>
            </a:r>
            <a:r>
              <a:rPr lang="nl-NL" dirty="0"/>
              <a:t> are </a:t>
            </a:r>
            <a:r>
              <a:rPr lang="nl-NL" dirty="0" err="1"/>
              <a:t>methods</a:t>
            </a:r>
            <a:r>
              <a:rPr lang="nl-NL" dirty="0"/>
              <a:t> </a:t>
            </a:r>
            <a:r>
              <a:rPr lang="nl-NL" dirty="0" err="1"/>
              <a:t>related</a:t>
            </a:r>
            <a:r>
              <a:rPr lang="nl-NL" dirty="0"/>
              <a:t> </a:t>
            </a:r>
            <a:r>
              <a:rPr lang="nl-NL" dirty="0" err="1"/>
              <a:t>to</a:t>
            </a:r>
            <a:r>
              <a:rPr lang="nl-NL" dirty="0"/>
              <a:t> </a:t>
            </a:r>
            <a:r>
              <a:rPr lang="nl-NL" dirty="0" err="1"/>
              <a:t>objects</a:t>
            </a:r>
            <a:r>
              <a:rPr lang="nl-NL" dirty="0"/>
              <a:t>.</a:t>
            </a:r>
          </a:p>
          <a:p>
            <a:r>
              <a:rPr lang="nl-NL" dirty="0" err="1"/>
              <a:t>This</a:t>
            </a:r>
            <a:r>
              <a:rPr lang="nl-NL" dirty="0"/>
              <a:t> means </a:t>
            </a:r>
            <a:r>
              <a:rPr lang="nl-NL" dirty="0" err="1"/>
              <a:t>that</a:t>
            </a:r>
            <a:r>
              <a:rPr lang="nl-NL" dirty="0"/>
              <a:t> </a:t>
            </a:r>
            <a:r>
              <a:rPr lang="nl-NL" dirty="0" err="1"/>
              <a:t>an</a:t>
            </a:r>
            <a:r>
              <a:rPr lang="nl-NL" dirty="0"/>
              <a:t> object has </a:t>
            </a:r>
            <a:r>
              <a:rPr lang="nl-NL" dirty="0" err="1"/>
              <a:t>to</a:t>
            </a:r>
            <a:r>
              <a:rPr lang="nl-NL" dirty="0"/>
              <a:t> </a:t>
            </a:r>
            <a:r>
              <a:rPr lang="nl-NL" dirty="0" err="1"/>
              <a:t>be</a:t>
            </a:r>
            <a:r>
              <a:rPr lang="nl-NL" dirty="0"/>
              <a:t> made first, </a:t>
            </a:r>
            <a:r>
              <a:rPr lang="nl-NL" dirty="0" err="1"/>
              <a:t>before</a:t>
            </a:r>
            <a:r>
              <a:rPr lang="nl-NL" dirty="0"/>
              <a:t> </a:t>
            </a:r>
            <a:r>
              <a:rPr lang="nl-NL" dirty="0" err="1"/>
              <a:t>you</a:t>
            </a:r>
            <a:r>
              <a:rPr lang="nl-NL" dirty="0"/>
              <a:t> </a:t>
            </a:r>
            <a:r>
              <a:rPr lang="nl-NL" dirty="0" err="1"/>
              <a:t>can</a:t>
            </a:r>
            <a:r>
              <a:rPr lang="nl-NL" dirty="0"/>
              <a:t> </a:t>
            </a:r>
            <a:r>
              <a:rPr lang="nl-NL" dirty="0" err="1"/>
              <a:t>use</a:t>
            </a:r>
            <a:r>
              <a:rPr lang="nl-NL" dirty="0"/>
              <a:t> </a:t>
            </a:r>
            <a:r>
              <a:rPr lang="nl-NL" dirty="0" err="1"/>
              <a:t>that</a:t>
            </a:r>
            <a:r>
              <a:rPr lang="nl-NL" dirty="0"/>
              <a:t> </a:t>
            </a:r>
            <a:r>
              <a:rPr lang="nl-NL" dirty="0" err="1"/>
              <a:t>method</a:t>
            </a:r>
            <a:r>
              <a:rPr lang="nl-NL" dirty="0"/>
              <a:t>.</a:t>
            </a:r>
          </a:p>
          <a:p>
            <a:endParaRPr lang="nl-NL" dirty="0"/>
          </a:p>
          <a:p>
            <a:r>
              <a:rPr lang="nl-NL" dirty="0"/>
              <a:t>It </a:t>
            </a:r>
            <a:r>
              <a:rPr lang="nl-NL" dirty="0" err="1"/>
              <a:t>can</a:t>
            </a:r>
            <a:r>
              <a:rPr lang="nl-NL" dirty="0"/>
              <a:t> </a:t>
            </a:r>
            <a:r>
              <a:rPr lang="nl-NL" dirty="0" err="1"/>
              <a:t>only</a:t>
            </a:r>
            <a:r>
              <a:rPr lang="nl-NL" dirty="0"/>
              <a:t> </a:t>
            </a:r>
            <a:r>
              <a:rPr lang="nl-NL" dirty="0" err="1"/>
              <a:t>work</a:t>
            </a:r>
            <a:r>
              <a:rPr lang="nl-NL" dirty="0"/>
              <a:t> for </a:t>
            </a:r>
            <a:r>
              <a:rPr lang="nl-NL" dirty="0" err="1"/>
              <a:t>that</a:t>
            </a:r>
            <a:r>
              <a:rPr lang="nl-NL" dirty="0"/>
              <a:t> </a:t>
            </a:r>
            <a:r>
              <a:rPr lang="nl-NL" dirty="0" err="1"/>
              <a:t>specific</a:t>
            </a:r>
            <a:r>
              <a:rPr lang="nl-NL" dirty="0"/>
              <a:t> object.</a:t>
            </a:r>
          </a:p>
          <a:p>
            <a:endParaRPr lang="nl-NL" dirty="0"/>
          </a:p>
          <a:p>
            <a:r>
              <a:rPr lang="nl-NL" dirty="0"/>
              <a:t>But </a:t>
            </a:r>
            <a:r>
              <a:rPr lang="nl-NL" dirty="0" err="1"/>
              <a:t>sometimes</a:t>
            </a:r>
            <a:r>
              <a:rPr lang="nl-NL" dirty="0"/>
              <a:t> </a:t>
            </a:r>
            <a:r>
              <a:rPr lang="nl-NL" dirty="0" err="1"/>
              <a:t>there</a:t>
            </a:r>
            <a:r>
              <a:rPr lang="nl-NL" dirty="0"/>
              <a:t> are </a:t>
            </a:r>
            <a:r>
              <a:rPr lang="nl-NL" dirty="0" err="1"/>
              <a:t>methods</a:t>
            </a:r>
            <a:r>
              <a:rPr lang="nl-NL" dirty="0"/>
              <a:t> </a:t>
            </a:r>
            <a:r>
              <a:rPr lang="nl-NL" dirty="0" err="1"/>
              <a:t>that</a:t>
            </a:r>
            <a:r>
              <a:rPr lang="nl-NL" dirty="0"/>
              <a:t> </a:t>
            </a:r>
            <a:r>
              <a:rPr lang="nl-NL" dirty="0" err="1"/>
              <a:t>you</a:t>
            </a:r>
            <a:r>
              <a:rPr lang="nl-NL" dirty="0"/>
              <a:t> want </a:t>
            </a:r>
            <a:r>
              <a:rPr lang="nl-NL" dirty="0" err="1"/>
              <a:t>to</a:t>
            </a:r>
            <a:r>
              <a:rPr lang="nl-NL" dirty="0"/>
              <a:t> </a:t>
            </a:r>
            <a:r>
              <a:rPr lang="nl-NL" dirty="0" err="1"/>
              <a:t>use</a:t>
            </a:r>
            <a:r>
              <a:rPr lang="nl-NL" dirty="0"/>
              <a:t> </a:t>
            </a:r>
            <a:r>
              <a:rPr lang="nl-NL" dirty="0" err="1"/>
              <a:t>from</a:t>
            </a:r>
            <a:r>
              <a:rPr lang="nl-NL" dirty="0"/>
              <a:t> </a:t>
            </a:r>
            <a:r>
              <a:rPr lang="nl-NL" dirty="0" err="1"/>
              <a:t>the</a:t>
            </a:r>
            <a:r>
              <a:rPr lang="nl-NL" dirty="0"/>
              <a:t> class </a:t>
            </a:r>
            <a:r>
              <a:rPr lang="nl-NL" dirty="0" err="1"/>
              <a:t>itself</a:t>
            </a:r>
            <a:r>
              <a:rPr lang="nl-NL" dirty="0"/>
              <a:t>.</a:t>
            </a:r>
          </a:p>
          <a:p>
            <a:endParaRPr lang="nl-NL" dirty="0"/>
          </a:p>
          <a:p>
            <a:r>
              <a:rPr lang="nl-NL" dirty="0"/>
              <a:t>These are </a:t>
            </a:r>
            <a:r>
              <a:rPr lang="nl-NL" dirty="0" err="1"/>
              <a:t>called</a:t>
            </a:r>
            <a:r>
              <a:rPr lang="nl-NL" dirty="0"/>
              <a:t>: Class-</a:t>
            </a:r>
            <a:r>
              <a:rPr lang="nl-NL" dirty="0" err="1"/>
              <a:t>wide</a:t>
            </a:r>
            <a:r>
              <a:rPr lang="nl-NL" dirty="0"/>
              <a:t> </a:t>
            </a:r>
            <a:r>
              <a:rPr lang="nl-NL" dirty="0" err="1"/>
              <a:t>methods</a:t>
            </a:r>
            <a:r>
              <a:rPr lang="nl-NL" dirty="0"/>
              <a:t> </a:t>
            </a:r>
          </a:p>
          <a:p>
            <a:endParaRPr lang="nl-NL" dirty="0"/>
          </a:p>
        </p:txBody>
      </p:sp>
    </p:spTree>
    <p:extLst>
      <p:ext uri="{BB962C8B-B14F-4D97-AF65-F5344CB8AC3E}">
        <p14:creationId xmlns:p14="http://schemas.microsoft.com/office/powerpoint/2010/main" val="338842958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932F16D-2F74-DC47-B85F-43E18FCDEE44}"/>
              </a:ext>
            </a:extLst>
          </p:cNvPr>
          <p:cNvSpPr>
            <a:spLocks noGrp="1"/>
          </p:cNvSpPr>
          <p:nvPr>
            <p:ph type="title"/>
          </p:nvPr>
        </p:nvSpPr>
        <p:spPr/>
        <p:txBody>
          <a:bodyPr/>
          <a:lstStyle/>
          <a:p>
            <a:r>
              <a:rPr lang="nl-NL" dirty="0"/>
              <a:t>Class-</a:t>
            </a:r>
            <a:r>
              <a:rPr lang="nl-NL" dirty="0" err="1"/>
              <a:t>wide</a:t>
            </a:r>
            <a:r>
              <a:rPr lang="nl-NL" dirty="0"/>
              <a:t> </a:t>
            </a:r>
            <a:r>
              <a:rPr lang="nl-NL" dirty="0" err="1"/>
              <a:t>methods</a:t>
            </a:r>
            <a:endParaRPr lang="nl-NL" dirty="0"/>
          </a:p>
        </p:txBody>
      </p:sp>
      <p:sp>
        <p:nvSpPr>
          <p:cNvPr id="3" name="Tijdelijke aanduiding voor inhoud 2">
            <a:extLst>
              <a:ext uri="{FF2B5EF4-FFF2-40B4-BE49-F238E27FC236}">
                <a16:creationId xmlns:a16="http://schemas.microsoft.com/office/drawing/2014/main" id="{5093A86E-693F-A041-A6C8-C391A4763DA0}"/>
              </a:ext>
            </a:extLst>
          </p:cNvPr>
          <p:cNvSpPr>
            <a:spLocks noGrp="1"/>
          </p:cNvSpPr>
          <p:nvPr>
            <p:ph idx="1"/>
          </p:nvPr>
        </p:nvSpPr>
        <p:spPr/>
        <p:txBody>
          <a:bodyPr/>
          <a:lstStyle/>
          <a:p>
            <a:r>
              <a:rPr lang="nl-NL" dirty="0"/>
              <a:t>Most </a:t>
            </a:r>
            <a:r>
              <a:rPr lang="nl-NL" dirty="0" err="1"/>
              <a:t>methods</a:t>
            </a:r>
            <a:r>
              <a:rPr lang="nl-NL" dirty="0"/>
              <a:t> are </a:t>
            </a:r>
            <a:r>
              <a:rPr lang="nl-NL" dirty="0" err="1"/>
              <a:t>methods</a:t>
            </a:r>
            <a:r>
              <a:rPr lang="nl-NL" dirty="0"/>
              <a:t> </a:t>
            </a:r>
            <a:r>
              <a:rPr lang="nl-NL" dirty="0" err="1"/>
              <a:t>related</a:t>
            </a:r>
            <a:r>
              <a:rPr lang="nl-NL" dirty="0"/>
              <a:t> </a:t>
            </a:r>
            <a:r>
              <a:rPr lang="nl-NL" dirty="0" err="1"/>
              <a:t>to</a:t>
            </a:r>
            <a:r>
              <a:rPr lang="nl-NL" dirty="0"/>
              <a:t> </a:t>
            </a:r>
            <a:r>
              <a:rPr lang="nl-NL" dirty="0" err="1"/>
              <a:t>objects</a:t>
            </a:r>
            <a:r>
              <a:rPr lang="nl-NL" dirty="0"/>
              <a:t>, but:</a:t>
            </a:r>
          </a:p>
          <a:p>
            <a:r>
              <a:rPr lang="nl-NL" dirty="0"/>
              <a:t>Class-</a:t>
            </a:r>
            <a:r>
              <a:rPr lang="nl-NL" dirty="0" err="1"/>
              <a:t>wide</a:t>
            </a:r>
            <a:r>
              <a:rPr lang="nl-NL" dirty="0"/>
              <a:t> </a:t>
            </a:r>
            <a:r>
              <a:rPr lang="nl-NL" dirty="0" err="1"/>
              <a:t>methods</a:t>
            </a:r>
            <a:r>
              <a:rPr lang="nl-NL" dirty="0"/>
              <a:t> are </a:t>
            </a:r>
            <a:r>
              <a:rPr lang="nl-NL" dirty="0" err="1"/>
              <a:t>methods</a:t>
            </a:r>
            <a:r>
              <a:rPr lang="nl-NL" dirty="0"/>
              <a:t> </a:t>
            </a:r>
            <a:r>
              <a:rPr lang="nl-NL" dirty="0" err="1"/>
              <a:t>related</a:t>
            </a:r>
            <a:r>
              <a:rPr lang="nl-NL" dirty="0"/>
              <a:t> </a:t>
            </a:r>
            <a:r>
              <a:rPr lang="nl-NL" dirty="0" err="1"/>
              <a:t>to</a:t>
            </a:r>
            <a:r>
              <a:rPr lang="nl-NL" dirty="0"/>
              <a:t> </a:t>
            </a:r>
            <a:r>
              <a:rPr lang="nl-NL" dirty="0" err="1"/>
              <a:t>the</a:t>
            </a:r>
            <a:r>
              <a:rPr lang="nl-NL" dirty="0"/>
              <a:t> class.</a:t>
            </a:r>
          </a:p>
          <a:p>
            <a:r>
              <a:rPr lang="nl-NL" dirty="0"/>
              <a:t>A </a:t>
            </a:r>
            <a:r>
              <a:rPr lang="nl-NL" dirty="0" err="1"/>
              <a:t>method</a:t>
            </a:r>
            <a:r>
              <a:rPr lang="nl-NL" dirty="0"/>
              <a:t> </a:t>
            </a:r>
            <a:r>
              <a:rPr lang="nl-NL" dirty="0" err="1"/>
              <a:t>can</a:t>
            </a:r>
            <a:r>
              <a:rPr lang="nl-NL" dirty="0"/>
              <a:t> </a:t>
            </a:r>
            <a:r>
              <a:rPr lang="nl-NL" dirty="0" err="1"/>
              <a:t>be</a:t>
            </a:r>
            <a:r>
              <a:rPr lang="nl-NL" dirty="0"/>
              <a:t> </a:t>
            </a:r>
            <a:r>
              <a:rPr lang="nl-NL" dirty="0" err="1"/>
              <a:t>indicated</a:t>
            </a:r>
            <a:r>
              <a:rPr lang="nl-NL" dirty="0"/>
              <a:t> as a class-</a:t>
            </a:r>
            <a:r>
              <a:rPr lang="nl-NL" dirty="0" err="1"/>
              <a:t>wide</a:t>
            </a:r>
            <a:r>
              <a:rPr lang="nl-NL" dirty="0"/>
              <a:t> methode </a:t>
            </a:r>
            <a:r>
              <a:rPr lang="nl-NL" dirty="0" err="1"/>
              <a:t>with</a:t>
            </a:r>
            <a:r>
              <a:rPr lang="nl-NL" dirty="0"/>
              <a:t> a </a:t>
            </a:r>
            <a:r>
              <a:rPr lang="nl-NL" dirty="0" err="1"/>
              <a:t>decorator</a:t>
            </a:r>
            <a:r>
              <a:rPr lang="nl-NL" dirty="0"/>
              <a:t> </a:t>
            </a:r>
            <a:r>
              <a:rPr lang="nl-NL" b="1" dirty="0"/>
              <a:t>@</a:t>
            </a:r>
            <a:r>
              <a:rPr lang="nl-NL" b="1" dirty="0" err="1"/>
              <a:t>classmethod</a:t>
            </a:r>
            <a:r>
              <a:rPr lang="nl-NL" b="1" dirty="0"/>
              <a:t> </a:t>
            </a:r>
            <a:r>
              <a:rPr lang="nl-NL" dirty="0"/>
              <a:t>or </a:t>
            </a:r>
            <a:r>
              <a:rPr lang="nl-NL" b="1" dirty="0"/>
              <a:t>@</a:t>
            </a:r>
            <a:r>
              <a:rPr lang="nl-NL" b="1" dirty="0" err="1"/>
              <a:t>staticmethod</a:t>
            </a:r>
            <a:r>
              <a:rPr lang="nl-NL" dirty="0"/>
              <a:t>.</a:t>
            </a:r>
          </a:p>
        </p:txBody>
      </p:sp>
      <p:sp>
        <p:nvSpPr>
          <p:cNvPr id="4" name="Rechthoek 3">
            <a:extLst>
              <a:ext uri="{FF2B5EF4-FFF2-40B4-BE49-F238E27FC236}">
                <a16:creationId xmlns:a16="http://schemas.microsoft.com/office/drawing/2014/main" id="{5F9E034A-8042-9B41-9021-57F7FFE49098}"/>
              </a:ext>
            </a:extLst>
          </p:cNvPr>
          <p:cNvSpPr/>
          <p:nvPr/>
        </p:nvSpPr>
        <p:spPr>
          <a:xfrm>
            <a:off x="575816" y="3563813"/>
            <a:ext cx="8928991" cy="3693319"/>
          </a:xfrm>
          <a:prstGeom prst="rect">
            <a:avLst/>
          </a:prstGeom>
          <a:solidFill>
            <a:schemeClr val="bg2"/>
          </a:solidFill>
          <a:ln>
            <a:solidFill>
              <a:schemeClr val="tx1">
                <a:lumMod val="75000"/>
                <a:lumOff val="25000"/>
              </a:schemeClr>
            </a:solidFill>
          </a:ln>
          <a:effectLst>
            <a:outerShdw blurRad="50800" dist="38100" dir="2700000" algn="tl" rotWithShape="0">
              <a:prstClr val="black">
                <a:alpha val="40000"/>
              </a:prstClr>
            </a:outerShdw>
          </a:effectLst>
        </p:spPr>
        <p:txBody>
          <a:bodyPr wrap="square">
            <a:spAutoFit/>
          </a:bodyPr>
          <a:lstStyle/>
          <a:p>
            <a:r>
              <a:rPr lang="nl-NL" b="1" dirty="0">
                <a:solidFill>
                  <a:srgbClr val="0000FF"/>
                </a:solidFill>
                <a:latin typeface="Menlo" panose="020B0609030804020204" pitchFamily="49" charset="0"/>
              </a:rPr>
              <a:t>class</a:t>
            </a:r>
            <a:r>
              <a:rPr lang="nl-NL" b="1" dirty="0">
                <a:solidFill>
                  <a:srgbClr val="000000"/>
                </a:solidFill>
                <a:latin typeface="Menlo" panose="020B0609030804020204" pitchFamily="49" charset="0"/>
              </a:rPr>
              <a:t> </a:t>
            </a:r>
            <a:r>
              <a:rPr lang="nl-NL" b="1" dirty="0" err="1">
                <a:solidFill>
                  <a:srgbClr val="000000"/>
                </a:solidFill>
                <a:latin typeface="Menlo" panose="020B0609030804020204" pitchFamily="49" charset="0"/>
              </a:rPr>
              <a:t>Mathematics</a:t>
            </a:r>
            <a:r>
              <a:rPr lang="nl-NL" b="1" dirty="0">
                <a:solidFill>
                  <a:srgbClr val="000000"/>
                </a:solidFill>
                <a:latin typeface="Menlo" panose="020B0609030804020204" pitchFamily="49" charset="0"/>
              </a:rPr>
              <a:t>:</a:t>
            </a:r>
          </a:p>
          <a:p>
            <a:r>
              <a:rPr lang="nl-NL" b="1" dirty="0">
                <a:solidFill>
                  <a:srgbClr val="000000"/>
                </a:solidFill>
                <a:latin typeface="Menlo" panose="020B0609030804020204" pitchFamily="49" charset="0"/>
              </a:rPr>
              <a:t>    @</a:t>
            </a:r>
            <a:r>
              <a:rPr lang="nl-NL" b="1" dirty="0" err="1">
                <a:solidFill>
                  <a:srgbClr val="000000"/>
                </a:solidFill>
                <a:latin typeface="Menlo" panose="020B0609030804020204" pitchFamily="49" charset="0"/>
              </a:rPr>
              <a:t>staticmethod</a:t>
            </a:r>
            <a:endParaRPr lang="nl-NL" b="1" dirty="0">
              <a:solidFill>
                <a:srgbClr val="000000"/>
              </a:solidFill>
              <a:latin typeface="Menlo" panose="020B0609030804020204" pitchFamily="49" charset="0"/>
            </a:endParaRPr>
          </a:p>
          <a:p>
            <a:r>
              <a:rPr lang="nl-NL" b="1" dirty="0">
                <a:solidFill>
                  <a:srgbClr val="0000FF"/>
                </a:solidFill>
                <a:latin typeface="Menlo" panose="020B0609030804020204" pitchFamily="49" charset="0"/>
              </a:rPr>
              <a:t>    </a:t>
            </a:r>
            <a:r>
              <a:rPr lang="nl-NL" b="1" dirty="0" err="1">
                <a:solidFill>
                  <a:srgbClr val="0000FF"/>
                </a:solidFill>
                <a:latin typeface="Menlo" panose="020B0609030804020204" pitchFamily="49" charset="0"/>
              </a:rPr>
              <a:t>def</a:t>
            </a:r>
            <a:r>
              <a:rPr lang="nl-NL" b="1" dirty="0">
                <a:solidFill>
                  <a:srgbClr val="000000"/>
                </a:solidFill>
                <a:latin typeface="Menlo" panose="020B0609030804020204" pitchFamily="49" charset="0"/>
              </a:rPr>
              <a:t> power1(x, n):</a:t>
            </a:r>
          </a:p>
          <a:p>
            <a:r>
              <a:rPr lang="nl-NL" b="1" dirty="0">
                <a:solidFill>
                  <a:srgbClr val="000000"/>
                </a:solidFill>
                <a:latin typeface="Menlo" panose="020B0609030804020204" pitchFamily="49" charset="0"/>
              </a:rPr>
              <a:t>        </a:t>
            </a:r>
            <a:r>
              <a:rPr lang="nl-NL" b="1" dirty="0" err="1">
                <a:solidFill>
                  <a:srgbClr val="000000"/>
                </a:solidFill>
                <a:latin typeface="Menlo" panose="020B0609030804020204" pitchFamily="49" charset="0"/>
              </a:rPr>
              <a:t>result</a:t>
            </a:r>
            <a:r>
              <a:rPr lang="nl-NL" b="1" dirty="0">
                <a:solidFill>
                  <a:srgbClr val="000000"/>
                </a:solidFill>
                <a:latin typeface="Menlo" panose="020B0609030804020204" pitchFamily="49" charset="0"/>
              </a:rPr>
              <a:t> = </a:t>
            </a:r>
            <a:r>
              <a:rPr lang="nl-NL" b="1" dirty="0">
                <a:solidFill>
                  <a:srgbClr val="098658"/>
                </a:solidFill>
                <a:latin typeface="Menlo" panose="020B0609030804020204" pitchFamily="49" charset="0"/>
              </a:rPr>
              <a:t>1</a:t>
            </a:r>
            <a:endParaRPr lang="nl-NL" b="1" dirty="0">
              <a:solidFill>
                <a:srgbClr val="000000"/>
              </a:solidFill>
              <a:latin typeface="Menlo" panose="020B0609030804020204" pitchFamily="49" charset="0"/>
            </a:endParaRPr>
          </a:p>
          <a:p>
            <a:r>
              <a:rPr lang="nl-NL" b="1" dirty="0">
                <a:solidFill>
                  <a:srgbClr val="0000FF"/>
                </a:solidFill>
                <a:latin typeface="Menlo" panose="020B0609030804020204" pitchFamily="49" charset="0"/>
              </a:rPr>
              <a:t>        </a:t>
            </a:r>
            <a:r>
              <a:rPr lang="nl-NL" b="1" dirty="0" err="1">
                <a:solidFill>
                  <a:srgbClr val="0000FF"/>
                </a:solidFill>
                <a:latin typeface="Menlo" panose="020B0609030804020204" pitchFamily="49" charset="0"/>
              </a:rPr>
              <a:t>for</a:t>
            </a:r>
            <a:r>
              <a:rPr lang="nl-NL" b="1" dirty="0">
                <a:solidFill>
                  <a:srgbClr val="000000"/>
                </a:solidFill>
                <a:latin typeface="Menlo" panose="020B0609030804020204" pitchFamily="49" charset="0"/>
              </a:rPr>
              <a:t> __ </a:t>
            </a:r>
            <a:r>
              <a:rPr lang="nl-NL" b="1" dirty="0">
                <a:solidFill>
                  <a:srgbClr val="0000FF"/>
                </a:solidFill>
                <a:latin typeface="Menlo" panose="020B0609030804020204" pitchFamily="49" charset="0"/>
              </a:rPr>
              <a:t>in</a:t>
            </a:r>
            <a:r>
              <a:rPr lang="nl-NL" b="1" dirty="0">
                <a:solidFill>
                  <a:srgbClr val="000000"/>
                </a:solidFill>
                <a:latin typeface="Menlo" panose="020B0609030804020204" pitchFamily="49" charset="0"/>
              </a:rPr>
              <a:t> range(n):</a:t>
            </a:r>
          </a:p>
          <a:p>
            <a:r>
              <a:rPr lang="nl-NL" b="1" dirty="0">
                <a:solidFill>
                  <a:srgbClr val="000000"/>
                </a:solidFill>
                <a:latin typeface="Menlo" panose="020B0609030804020204" pitchFamily="49" charset="0"/>
              </a:rPr>
              <a:t>            </a:t>
            </a:r>
            <a:r>
              <a:rPr lang="nl-NL" b="1" dirty="0" err="1">
                <a:solidFill>
                  <a:srgbClr val="000000"/>
                </a:solidFill>
                <a:latin typeface="Menlo" panose="020B0609030804020204" pitchFamily="49" charset="0"/>
              </a:rPr>
              <a:t>result</a:t>
            </a:r>
            <a:r>
              <a:rPr lang="nl-NL" b="1" dirty="0">
                <a:solidFill>
                  <a:srgbClr val="000000"/>
                </a:solidFill>
                <a:latin typeface="Menlo" panose="020B0609030804020204" pitchFamily="49" charset="0"/>
              </a:rPr>
              <a:t> *= x</a:t>
            </a:r>
          </a:p>
          <a:p>
            <a:r>
              <a:rPr lang="nl-NL" b="1" dirty="0">
                <a:solidFill>
                  <a:srgbClr val="0000FF"/>
                </a:solidFill>
                <a:latin typeface="Menlo" panose="020B0609030804020204" pitchFamily="49" charset="0"/>
              </a:rPr>
              <a:t>        return</a:t>
            </a:r>
            <a:r>
              <a:rPr lang="nl-NL" b="1" dirty="0">
                <a:solidFill>
                  <a:srgbClr val="000000"/>
                </a:solidFill>
                <a:latin typeface="Menlo" panose="020B0609030804020204" pitchFamily="49" charset="0"/>
              </a:rPr>
              <a:t> </a:t>
            </a:r>
            <a:r>
              <a:rPr lang="nl-NL" b="1" dirty="0" err="1">
                <a:solidFill>
                  <a:srgbClr val="000000"/>
                </a:solidFill>
                <a:latin typeface="Menlo" panose="020B0609030804020204" pitchFamily="49" charset="0"/>
              </a:rPr>
              <a:t>result</a:t>
            </a:r>
            <a:endParaRPr lang="nl-NL" b="1" dirty="0">
              <a:solidFill>
                <a:srgbClr val="000000"/>
              </a:solidFill>
              <a:latin typeface="Menlo" panose="020B0609030804020204" pitchFamily="49" charset="0"/>
            </a:endParaRPr>
          </a:p>
          <a:p>
            <a:r>
              <a:rPr lang="nl-NL" b="1" dirty="0">
                <a:solidFill>
                  <a:srgbClr val="000000"/>
                </a:solidFill>
                <a:latin typeface="Menlo" panose="020B0609030804020204" pitchFamily="49" charset="0"/>
              </a:rPr>
              <a:t>    @</a:t>
            </a:r>
            <a:r>
              <a:rPr lang="nl-NL" b="1" dirty="0" err="1">
                <a:solidFill>
                  <a:srgbClr val="000000"/>
                </a:solidFill>
                <a:latin typeface="Menlo" panose="020B0609030804020204" pitchFamily="49" charset="0"/>
              </a:rPr>
              <a:t>classmethod</a:t>
            </a:r>
            <a:endParaRPr lang="nl-NL" b="1" dirty="0">
              <a:solidFill>
                <a:srgbClr val="000000"/>
              </a:solidFill>
              <a:latin typeface="Menlo" panose="020B0609030804020204" pitchFamily="49" charset="0"/>
            </a:endParaRPr>
          </a:p>
          <a:p>
            <a:r>
              <a:rPr lang="nl-NL" b="1" dirty="0">
                <a:solidFill>
                  <a:srgbClr val="0000FF"/>
                </a:solidFill>
                <a:latin typeface="Menlo" panose="020B0609030804020204" pitchFamily="49" charset="0"/>
              </a:rPr>
              <a:t>    </a:t>
            </a:r>
            <a:r>
              <a:rPr lang="nl-NL" b="1" dirty="0" err="1">
                <a:solidFill>
                  <a:srgbClr val="0000FF"/>
                </a:solidFill>
                <a:latin typeface="Menlo" panose="020B0609030804020204" pitchFamily="49" charset="0"/>
              </a:rPr>
              <a:t>def</a:t>
            </a:r>
            <a:r>
              <a:rPr lang="nl-NL" b="1" dirty="0">
                <a:solidFill>
                  <a:srgbClr val="000000"/>
                </a:solidFill>
                <a:latin typeface="Menlo" panose="020B0609030804020204" pitchFamily="49" charset="0"/>
              </a:rPr>
              <a:t> power2(</a:t>
            </a:r>
            <a:r>
              <a:rPr lang="nl-NL" b="1" dirty="0" err="1">
                <a:solidFill>
                  <a:srgbClr val="000000"/>
                </a:solidFill>
                <a:latin typeface="Menlo" panose="020B0609030804020204" pitchFamily="49" charset="0"/>
              </a:rPr>
              <a:t>cls</a:t>
            </a:r>
            <a:r>
              <a:rPr lang="nl-NL" b="1" dirty="0">
                <a:solidFill>
                  <a:srgbClr val="000000"/>
                </a:solidFill>
                <a:latin typeface="Menlo" panose="020B0609030804020204" pitchFamily="49" charset="0"/>
              </a:rPr>
              <a:t>, x, n):</a:t>
            </a:r>
          </a:p>
          <a:p>
            <a:r>
              <a:rPr lang="nl-NL" b="1" dirty="0">
                <a:solidFill>
                  <a:srgbClr val="0000FF"/>
                </a:solidFill>
                <a:latin typeface="Menlo" panose="020B0609030804020204" pitchFamily="49" charset="0"/>
              </a:rPr>
              <a:t>        return</a:t>
            </a:r>
            <a:r>
              <a:rPr lang="nl-NL" b="1" dirty="0">
                <a:solidFill>
                  <a:srgbClr val="000000"/>
                </a:solidFill>
                <a:latin typeface="Menlo" panose="020B0609030804020204" pitchFamily="49" charset="0"/>
              </a:rPr>
              <a:t> </a:t>
            </a:r>
            <a:r>
              <a:rPr lang="nl-NL" b="1" dirty="0">
                <a:solidFill>
                  <a:srgbClr val="0000FF"/>
                </a:solidFill>
                <a:latin typeface="Menlo" panose="020B0609030804020204" pitchFamily="49" charset="0"/>
              </a:rPr>
              <a:t>cls</a:t>
            </a:r>
            <a:r>
              <a:rPr lang="nl-NL" b="1" dirty="0">
                <a:solidFill>
                  <a:srgbClr val="000000"/>
                </a:solidFill>
                <a:latin typeface="Menlo" panose="020B0609030804020204" pitchFamily="49" charset="0"/>
              </a:rPr>
              <a:t>.power1(x, n)</a:t>
            </a:r>
          </a:p>
          <a:p>
            <a:br>
              <a:rPr lang="nl-NL" b="1" dirty="0">
                <a:solidFill>
                  <a:srgbClr val="000000"/>
                </a:solidFill>
                <a:latin typeface="Menlo" panose="020B0609030804020204" pitchFamily="49" charset="0"/>
              </a:rPr>
            </a:br>
            <a:r>
              <a:rPr lang="nl-NL" b="1" dirty="0">
                <a:solidFill>
                  <a:srgbClr val="000000"/>
                </a:solidFill>
                <a:latin typeface="Menlo" panose="020B0609030804020204" pitchFamily="49" charset="0"/>
              </a:rPr>
              <a:t>print(Mathematics.power1(</a:t>
            </a:r>
            <a:r>
              <a:rPr lang="nl-NL" b="1" dirty="0">
                <a:solidFill>
                  <a:srgbClr val="098658"/>
                </a:solidFill>
                <a:latin typeface="Menlo" panose="020B0609030804020204" pitchFamily="49" charset="0"/>
              </a:rPr>
              <a:t>2</a:t>
            </a:r>
            <a:r>
              <a:rPr lang="nl-NL" b="1" dirty="0">
                <a:solidFill>
                  <a:srgbClr val="000000"/>
                </a:solidFill>
                <a:latin typeface="Menlo" panose="020B0609030804020204" pitchFamily="49" charset="0"/>
              </a:rPr>
              <a:t>, </a:t>
            </a:r>
            <a:r>
              <a:rPr lang="nl-NL" b="1" dirty="0">
                <a:solidFill>
                  <a:srgbClr val="098658"/>
                </a:solidFill>
                <a:latin typeface="Menlo" panose="020B0609030804020204" pitchFamily="49" charset="0"/>
              </a:rPr>
              <a:t>4</a:t>
            </a:r>
            <a:r>
              <a:rPr lang="nl-NL" b="1" dirty="0">
                <a:solidFill>
                  <a:srgbClr val="000000"/>
                </a:solidFill>
                <a:latin typeface="Menlo" panose="020B0609030804020204" pitchFamily="49" charset="0"/>
              </a:rPr>
              <a:t>))</a:t>
            </a:r>
          </a:p>
          <a:p>
            <a:r>
              <a:rPr lang="nl-NL" b="1" dirty="0">
                <a:solidFill>
                  <a:srgbClr val="000000"/>
                </a:solidFill>
                <a:latin typeface="Menlo" panose="020B0609030804020204" pitchFamily="49" charset="0"/>
              </a:rPr>
              <a:t>print(Mathematics.power2(</a:t>
            </a:r>
            <a:r>
              <a:rPr lang="nl-NL" b="1" dirty="0">
                <a:solidFill>
                  <a:srgbClr val="098658"/>
                </a:solidFill>
                <a:latin typeface="Menlo" panose="020B0609030804020204" pitchFamily="49" charset="0"/>
              </a:rPr>
              <a:t>2</a:t>
            </a:r>
            <a:r>
              <a:rPr lang="nl-NL" b="1" dirty="0">
                <a:solidFill>
                  <a:srgbClr val="000000"/>
                </a:solidFill>
                <a:latin typeface="Menlo" panose="020B0609030804020204" pitchFamily="49" charset="0"/>
              </a:rPr>
              <a:t>, </a:t>
            </a:r>
            <a:r>
              <a:rPr lang="nl-NL" b="1" dirty="0">
                <a:solidFill>
                  <a:srgbClr val="098658"/>
                </a:solidFill>
                <a:latin typeface="Menlo" panose="020B0609030804020204" pitchFamily="49" charset="0"/>
              </a:rPr>
              <a:t>4</a:t>
            </a:r>
            <a:r>
              <a:rPr lang="nl-NL" b="1" dirty="0">
                <a:solidFill>
                  <a:srgbClr val="000000"/>
                </a:solidFill>
                <a:latin typeface="Menlo" panose="020B0609030804020204" pitchFamily="49" charset="0"/>
              </a:rPr>
              <a:t>))</a:t>
            </a:r>
            <a:endParaRPr lang="nl-NL" b="1" dirty="0">
              <a:solidFill>
                <a:srgbClr val="000000"/>
              </a:solidFill>
              <a:effectLst/>
              <a:latin typeface="Menlo" panose="020B0609030804020204" pitchFamily="49" charset="0"/>
            </a:endParaRPr>
          </a:p>
        </p:txBody>
      </p:sp>
    </p:spTree>
    <p:extLst>
      <p:ext uri="{BB962C8B-B14F-4D97-AF65-F5344CB8AC3E}">
        <p14:creationId xmlns:p14="http://schemas.microsoft.com/office/powerpoint/2010/main" val="341943665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E391E4C-3C11-7446-BBA3-5DC1DC88DF8A}"/>
              </a:ext>
            </a:extLst>
          </p:cNvPr>
          <p:cNvSpPr>
            <a:spLocks noGrp="1"/>
          </p:cNvSpPr>
          <p:nvPr>
            <p:ph type="title"/>
          </p:nvPr>
        </p:nvSpPr>
        <p:spPr/>
        <p:txBody>
          <a:bodyPr/>
          <a:lstStyle/>
          <a:p>
            <a:r>
              <a:rPr lang="nl-NL" dirty="0" err="1"/>
              <a:t>Example</a:t>
            </a:r>
            <a:endParaRPr lang="nl-NL" dirty="0"/>
          </a:p>
        </p:txBody>
      </p:sp>
      <p:sp>
        <p:nvSpPr>
          <p:cNvPr id="4" name="Rechthoek 3">
            <a:extLst>
              <a:ext uri="{FF2B5EF4-FFF2-40B4-BE49-F238E27FC236}">
                <a16:creationId xmlns:a16="http://schemas.microsoft.com/office/drawing/2014/main" id="{6D33F1C6-0594-3F4D-B322-CF624C3E4E7D}"/>
              </a:ext>
            </a:extLst>
          </p:cNvPr>
          <p:cNvSpPr/>
          <p:nvPr/>
        </p:nvSpPr>
        <p:spPr>
          <a:xfrm>
            <a:off x="575815" y="1619597"/>
            <a:ext cx="8928991" cy="5632311"/>
          </a:xfrm>
          <a:prstGeom prst="rect">
            <a:avLst/>
          </a:prstGeom>
          <a:solidFill>
            <a:schemeClr val="bg2"/>
          </a:solidFill>
          <a:ln>
            <a:solidFill>
              <a:schemeClr val="tx1">
                <a:lumMod val="75000"/>
                <a:lumOff val="25000"/>
              </a:schemeClr>
            </a:solidFill>
          </a:ln>
          <a:effectLst>
            <a:outerShdw blurRad="50800" dist="38100" dir="2700000" algn="tl" rotWithShape="0">
              <a:prstClr val="black">
                <a:alpha val="40000"/>
              </a:prstClr>
            </a:outerShdw>
          </a:effectLst>
        </p:spPr>
        <p:txBody>
          <a:bodyPr wrap="square">
            <a:spAutoFit/>
          </a:bodyPr>
          <a:lstStyle/>
          <a:p>
            <a:r>
              <a:rPr lang="nl-NL" b="1" dirty="0">
                <a:solidFill>
                  <a:srgbClr val="0000FF"/>
                </a:solidFill>
                <a:latin typeface="Menlo" panose="020B0609030804020204" pitchFamily="49" charset="0"/>
              </a:rPr>
              <a:t>class</a:t>
            </a:r>
            <a:r>
              <a:rPr lang="nl-NL" b="1" dirty="0">
                <a:solidFill>
                  <a:srgbClr val="000000"/>
                </a:solidFill>
                <a:latin typeface="Menlo" panose="020B0609030804020204" pitchFamily="49" charset="0"/>
              </a:rPr>
              <a:t> Person:</a:t>
            </a:r>
          </a:p>
          <a:p>
            <a:endParaRPr lang="nl-NL" b="1" dirty="0">
              <a:solidFill>
                <a:srgbClr val="000000"/>
              </a:solidFill>
              <a:latin typeface="Menlo" panose="020B0609030804020204" pitchFamily="49" charset="0"/>
            </a:endParaRPr>
          </a:p>
          <a:p>
            <a:r>
              <a:rPr lang="nl-NL" b="1" dirty="0">
                <a:solidFill>
                  <a:srgbClr val="000000"/>
                </a:solidFill>
                <a:latin typeface="Menlo" panose="020B0609030804020204" pitchFamily="49" charset="0"/>
              </a:rPr>
              <a:t>	 __</a:t>
            </a:r>
            <a:r>
              <a:rPr lang="nl-NL" b="1" dirty="0" err="1">
                <a:solidFill>
                  <a:srgbClr val="000000"/>
                </a:solidFill>
                <a:latin typeface="Menlo" panose="020B0609030804020204" pitchFamily="49" charset="0"/>
              </a:rPr>
              <a:t>slots</a:t>
            </a:r>
            <a:r>
              <a:rPr lang="nl-NL" b="1" dirty="0">
                <a:solidFill>
                  <a:srgbClr val="000000"/>
                </a:solidFill>
                <a:latin typeface="Menlo" panose="020B0609030804020204" pitchFamily="49" charset="0"/>
              </a:rPr>
              <a:t>__ = (</a:t>
            </a:r>
            <a:r>
              <a:rPr lang="nl-NL" b="1" dirty="0">
                <a:solidFill>
                  <a:srgbClr val="A31515"/>
                </a:solidFill>
                <a:latin typeface="Menlo" panose="020B0609030804020204" pitchFamily="49" charset="0"/>
              </a:rPr>
              <a:t>'__name', '__</a:t>
            </a:r>
            <a:r>
              <a:rPr lang="nl-NL" b="1" dirty="0" err="1">
                <a:solidFill>
                  <a:srgbClr val="A31515"/>
                </a:solidFill>
                <a:latin typeface="Menlo" panose="020B0609030804020204" pitchFamily="49" charset="0"/>
              </a:rPr>
              <a:t>residence</a:t>
            </a:r>
            <a:r>
              <a:rPr lang="nl-NL" b="1" dirty="0">
                <a:solidFill>
                  <a:srgbClr val="A31515"/>
                </a:solidFill>
                <a:latin typeface="Menlo" panose="020B0609030804020204" pitchFamily="49" charset="0"/>
              </a:rPr>
              <a:t>'</a:t>
            </a:r>
            <a:r>
              <a:rPr lang="nl-NL" b="1" dirty="0">
                <a:solidFill>
                  <a:srgbClr val="000000"/>
                </a:solidFill>
                <a:latin typeface="Menlo" panose="020B0609030804020204" pitchFamily="49" charset="0"/>
              </a:rPr>
              <a:t>)</a:t>
            </a:r>
          </a:p>
          <a:p>
            <a:br>
              <a:rPr lang="nl-NL" b="1" dirty="0">
                <a:solidFill>
                  <a:srgbClr val="000000"/>
                </a:solidFill>
                <a:latin typeface="Menlo" panose="020B0609030804020204" pitchFamily="49" charset="0"/>
              </a:rPr>
            </a:br>
            <a:r>
              <a:rPr lang="nl-NL" b="1" dirty="0">
                <a:solidFill>
                  <a:srgbClr val="000000"/>
                </a:solidFill>
                <a:latin typeface="Menlo" panose="020B0609030804020204" pitchFamily="49" charset="0"/>
              </a:rPr>
              <a:t>    </a:t>
            </a:r>
            <a:r>
              <a:rPr lang="nl-NL" b="1" dirty="0" err="1">
                <a:solidFill>
                  <a:srgbClr val="0000FF"/>
                </a:solidFill>
                <a:latin typeface="Menlo" panose="020B0609030804020204" pitchFamily="49" charset="0"/>
              </a:rPr>
              <a:t>def</a:t>
            </a:r>
            <a:r>
              <a:rPr lang="nl-NL" b="1" dirty="0">
                <a:solidFill>
                  <a:srgbClr val="000000"/>
                </a:solidFill>
                <a:latin typeface="Menlo" panose="020B0609030804020204" pitchFamily="49" charset="0"/>
              </a:rPr>
              <a:t> __</a:t>
            </a:r>
            <a:r>
              <a:rPr lang="nl-NL" b="1" dirty="0" err="1">
                <a:solidFill>
                  <a:srgbClr val="000000"/>
                </a:solidFill>
                <a:latin typeface="Menlo" panose="020B0609030804020204" pitchFamily="49" charset="0"/>
              </a:rPr>
              <a:t>init</a:t>
            </a:r>
            <a:r>
              <a:rPr lang="nl-NL" b="1" dirty="0">
                <a:solidFill>
                  <a:srgbClr val="000000"/>
                </a:solidFill>
                <a:latin typeface="Menlo" panose="020B0609030804020204" pitchFamily="49" charset="0"/>
              </a:rPr>
              <a:t>__(</a:t>
            </a:r>
            <a:r>
              <a:rPr lang="nl-NL" b="1" dirty="0" err="1">
                <a:solidFill>
                  <a:srgbClr val="000000"/>
                </a:solidFill>
                <a:latin typeface="Menlo" panose="020B0609030804020204" pitchFamily="49" charset="0"/>
              </a:rPr>
              <a:t>self</a:t>
            </a:r>
            <a:r>
              <a:rPr lang="nl-NL" b="1" dirty="0">
                <a:solidFill>
                  <a:srgbClr val="000000"/>
                </a:solidFill>
                <a:latin typeface="Menlo" panose="020B0609030804020204" pitchFamily="49" charset="0"/>
              </a:rPr>
              <a:t>, name, </a:t>
            </a:r>
            <a:r>
              <a:rPr lang="nl-NL" b="1" dirty="0" err="1">
                <a:solidFill>
                  <a:srgbClr val="000000"/>
                </a:solidFill>
                <a:latin typeface="Menlo" panose="020B0609030804020204" pitchFamily="49" charset="0"/>
              </a:rPr>
              <a:t>residence</a:t>
            </a:r>
            <a:r>
              <a:rPr lang="nl-NL" b="1" dirty="0">
                <a:solidFill>
                  <a:srgbClr val="000000"/>
                </a:solidFill>
                <a:latin typeface="Menlo" panose="020B0609030804020204" pitchFamily="49" charset="0"/>
              </a:rPr>
              <a:t> = </a:t>
            </a:r>
            <a:r>
              <a:rPr lang="nl-NL" b="1" dirty="0">
                <a:solidFill>
                  <a:srgbClr val="A31515"/>
                </a:solidFill>
                <a:latin typeface="Menlo" panose="020B0609030804020204" pitchFamily="49" charset="0"/>
              </a:rPr>
              <a:t>'</a:t>
            </a:r>
            <a:r>
              <a:rPr lang="nl-NL" b="1" dirty="0" err="1">
                <a:solidFill>
                  <a:srgbClr val="A31515"/>
                </a:solidFill>
                <a:latin typeface="Menlo" panose="020B0609030804020204" pitchFamily="49" charset="0"/>
              </a:rPr>
              <a:t>unknown</a:t>
            </a:r>
            <a:r>
              <a:rPr lang="nl-NL" b="1" dirty="0">
                <a:solidFill>
                  <a:srgbClr val="A31515"/>
                </a:solidFill>
                <a:latin typeface="Menlo" panose="020B0609030804020204" pitchFamily="49" charset="0"/>
              </a:rPr>
              <a:t>'</a:t>
            </a:r>
            <a:r>
              <a:rPr lang="nl-NL" b="1" dirty="0">
                <a:solidFill>
                  <a:srgbClr val="000000"/>
                </a:solidFill>
                <a:latin typeface="Menlo" panose="020B0609030804020204" pitchFamily="49" charset="0"/>
              </a:rPr>
              <a:t>):</a:t>
            </a:r>
          </a:p>
          <a:p>
            <a:r>
              <a:rPr lang="nl-NL" b="1" dirty="0">
                <a:solidFill>
                  <a:srgbClr val="0000FF"/>
                </a:solidFill>
                <a:latin typeface="Menlo" panose="020B0609030804020204" pitchFamily="49" charset="0"/>
              </a:rPr>
              <a:t>        </a:t>
            </a:r>
            <a:r>
              <a:rPr lang="nl-NL" b="1" dirty="0" err="1">
                <a:solidFill>
                  <a:srgbClr val="0000FF"/>
                </a:solidFill>
                <a:latin typeface="Menlo" panose="020B0609030804020204" pitchFamily="49" charset="0"/>
              </a:rPr>
              <a:t>self</a:t>
            </a:r>
            <a:r>
              <a:rPr lang="nl-NL" b="1" dirty="0">
                <a:solidFill>
                  <a:srgbClr val="000000"/>
                </a:solidFill>
                <a:latin typeface="Menlo" panose="020B0609030804020204" pitchFamily="49" charset="0"/>
              </a:rPr>
              <a:t>.__name = name</a:t>
            </a:r>
          </a:p>
          <a:p>
            <a:r>
              <a:rPr lang="nl-NL" b="1" dirty="0">
                <a:solidFill>
                  <a:srgbClr val="0000FF"/>
                </a:solidFill>
                <a:latin typeface="Menlo" panose="020B0609030804020204" pitchFamily="49" charset="0"/>
              </a:rPr>
              <a:t>        </a:t>
            </a:r>
            <a:r>
              <a:rPr lang="nl-NL" b="1" dirty="0" err="1">
                <a:solidFill>
                  <a:srgbClr val="0000FF"/>
                </a:solidFill>
                <a:latin typeface="Menlo" panose="020B0609030804020204" pitchFamily="49" charset="0"/>
              </a:rPr>
              <a:t>self</a:t>
            </a:r>
            <a:r>
              <a:rPr lang="nl-NL" b="1" dirty="0">
                <a:solidFill>
                  <a:srgbClr val="000000"/>
                </a:solidFill>
                <a:latin typeface="Menlo" panose="020B0609030804020204" pitchFamily="49" charset="0"/>
              </a:rPr>
              <a:t>.__</a:t>
            </a:r>
            <a:r>
              <a:rPr lang="nl-NL" b="1" dirty="0" err="1">
                <a:solidFill>
                  <a:srgbClr val="000000"/>
                </a:solidFill>
                <a:latin typeface="Menlo" panose="020B0609030804020204" pitchFamily="49" charset="0"/>
              </a:rPr>
              <a:t>residence</a:t>
            </a:r>
            <a:r>
              <a:rPr lang="nl-NL" b="1" dirty="0">
                <a:solidFill>
                  <a:srgbClr val="000000"/>
                </a:solidFill>
                <a:latin typeface="Menlo" panose="020B0609030804020204" pitchFamily="49" charset="0"/>
              </a:rPr>
              <a:t> = </a:t>
            </a:r>
            <a:r>
              <a:rPr lang="nl-NL" b="1" dirty="0" err="1">
                <a:solidFill>
                  <a:srgbClr val="000000"/>
                </a:solidFill>
                <a:latin typeface="Menlo" panose="020B0609030804020204" pitchFamily="49" charset="0"/>
              </a:rPr>
              <a:t>residence</a:t>
            </a:r>
            <a:endParaRPr lang="nl-NL" b="1" dirty="0">
              <a:solidFill>
                <a:srgbClr val="000000"/>
              </a:solidFill>
              <a:latin typeface="Menlo" panose="020B0609030804020204" pitchFamily="49" charset="0"/>
            </a:endParaRPr>
          </a:p>
          <a:p>
            <a:br>
              <a:rPr lang="nl-NL" b="1" dirty="0">
                <a:solidFill>
                  <a:srgbClr val="000000"/>
                </a:solidFill>
                <a:latin typeface="Menlo" panose="020B0609030804020204" pitchFamily="49" charset="0"/>
              </a:rPr>
            </a:br>
            <a:r>
              <a:rPr lang="nl-NL" b="1" dirty="0">
                <a:solidFill>
                  <a:srgbClr val="000000"/>
                </a:solidFill>
                <a:latin typeface="Menlo" panose="020B0609030804020204" pitchFamily="49" charset="0"/>
              </a:rPr>
              <a:t>    </a:t>
            </a:r>
            <a:r>
              <a:rPr lang="nl-NL" b="1" dirty="0" err="1">
                <a:solidFill>
                  <a:srgbClr val="0000FF"/>
                </a:solidFill>
                <a:latin typeface="Menlo" panose="020B0609030804020204" pitchFamily="49" charset="0"/>
              </a:rPr>
              <a:t>def</a:t>
            </a:r>
            <a:r>
              <a:rPr lang="nl-NL" b="1" dirty="0">
                <a:solidFill>
                  <a:srgbClr val="000000"/>
                </a:solidFill>
                <a:latin typeface="Menlo" panose="020B0609030804020204" pitchFamily="49" charset="0"/>
              </a:rPr>
              <a:t> </a:t>
            </a:r>
            <a:r>
              <a:rPr lang="nl-NL" b="1" dirty="0" err="1">
                <a:solidFill>
                  <a:srgbClr val="000000"/>
                </a:solidFill>
                <a:latin typeface="Menlo" panose="020B0609030804020204" pitchFamily="49" charset="0"/>
              </a:rPr>
              <a:t>tell</a:t>
            </a:r>
            <a:r>
              <a:rPr lang="nl-NL" b="1" dirty="0">
                <a:solidFill>
                  <a:srgbClr val="000000"/>
                </a:solidFill>
                <a:latin typeface="Menlo" panose="020B0609030804020204" pitchFamily="49" charset="0"/>
              </a:rPr>
              <a:t>(</a:t>
            </a:r>
            <a:r>
              <a:rPr lang="nl-NL" b="1" dirty="0" err="1">
                <a:solidFill>
                  <a:srgbClr val="000000"/>
                </a:solidFill>
                <a:latin typeface="Menlo" panose="020B0609030804020204" pitchFamily="49" charset="0"/>
              </a:rPr>
              <a:t>self</a:t>
            </a:r>
            <a:r>
              <a:rPr lang="nl-NL" b="1" dirty="0">
                <a:solidFill>
                  <a:srgbClr val="000000"/>
                </a:solidFill>
                <a:latin typeface="Menlo" panose="020B0609030804020204" pitchFamily="49" charset="0"/>
              </a:rPr>
              <a:t>):</a:t>
            </a:r>
          </a:p>
          <a:p>
            <a:r>
              <a:rPr lang="nl-NL" b="1" dirty="0">
                <a:solidFill>
                  <a:srgbClr val="0000FF"/>
                </a:solidFill>
                <a:latin typeface="Menlo" panose="020B0609030804020204" pitchFamily="49" charset="0"/>
              </a:rPr>
              <a:t>        return</a:t>
            </a:r>
            <a:r>
              <a:rPr lang="nl-NL" b="1" dirty="0">
                <a:solidFill>
                  <a:srgbClr val="000000"/>
                </a:solidFill>
                <a:latin typeface="Menlo" panose="020B0609030804020204" pitchFamily="49" charset="0"/>
              </a:rPr>
              <a:t>(</a:t>
            </a:r>
            <a:r>
              <a:rPr lang="nl-NL" b="1" dirty="0">
                <a:solidFill>
                  <a:srgbClr val="A31515"/>
                </a:solidFill>
                <a:latin typeface="Menlo" panose="020B0609030804020204" pitchFamily="49" charset="0"/>
              </a:rPr>
              <a:t>'I </a:t>
            </a:r>
            <a:r>
              <a:rPr lang="nl-NL" b="1" dirty="0" err="1">
                <a:solidFill>
                  <a:srgbClr val="A31515"/>
                </a:solidFill>
                <a:latin typeface="Menlo" panose="020B0609030804020204" pitchFamily="49" charset="0"/>
              </a:rPr>
              <a:t>am</a:t>
            </a:r>
            <a:r>
              <a:rPr lang="nl-NL" b="1" dirty="0">
                <a:solidFill>
                  <a:srgbClr val="A31515"/>
                </a:solidFill>
                <a:latin typeface="Menlo" panose="020B0609030804020204" pitchFamily="49" charset="0"/>
              </a:rPr>
              <a:t> </a:t>
            </a:r>
            <a:r>
              <a:rPr lang="nl-NL" b="1" dirty="0">
                <a:solidFill>
                  <a:srgbClr val="000000"/>
                </a:solidFill>
                <a:latin typeface="Menlo" panose="020B0609030804020204" pitchFamily="49" charset="0"/>
              </a:rPr>
              <a:t>{}</a:t>
            </a:r>
            <a:r>
              <a:rPr lang="nl-NL" b="1" dirty="0">
                <a:solidFill>
                  <a:srgbClr val="A31515"/>
                </a:solidFill>
                <a:latin typeface="Menlo" panose="020B0609030804020204" pitchFamily="49" charset="0"/>
              </a:rPr>
              <a:t> </a:t>
            </a:r>
            <a:r>
              <a:rPr lang="nl-NL" b="1" dirty="0" err="1">
                <a:solidFill>
                  <a:srgbClr val="A31515"/>
                </a:solidFill>
                <a:latin typeface="Menlo" panose="020B0609030804020204" pitchFamily="49" charset="0"/>
              </a:rPr>
              <a:t>and</a:t>
            </a:r>
            <a:r>
              <a:rPr lang="nl-NL" b="1" dirty="0">
                <a:solidFill>
                  <a:srgbClr val="A31515"/>
                </a:solidFill>
                <a:latin typeface="Menlo" panose="020B0609030804020204" pitchFamily="49" charset="0"/>
              </a:rPr>
              <a:t> I live in </a:t>
            </a:r>
            <a:r>
              <a:rPr lang="nl-NL" b="1" dirty="0">
                <a:solidFill>
                  <a:srgbClr val="000000"/>
                </a:solidFill>
                <a:latin typeface="Menlo" panose="020B0609030804020204" pitchFamily="49" charset="0"/>
              </a:rPr>
              <a:t>{}</a:t>
            </a:r>
            <a:r>
              <a:rPr lang="nl-NL" b="1" dirty="0">
                <a:solidFill>
                  <a:srgbClr val="A31515"/>
                </a:solidFill>
                <a:latin typeface="Menlo" panose="020B0609030804020204" pitchFamily="49" charset="0"/>
              </a:rPr>
              <a:t>'\</a:t>
            </a:r>
          </a:p>
          <a:p>
            <a:r>
              <a:rPr lang="nl-NL" b="1" dirty="0">
                <a:solidFill>
                  <a:srgbClr val="000000"/>
                </a:solidFill>
                <a:latin typeface="Menlo" panose="020B0609030804020204" pitchFamily="49" charset="0"/>
              </a:rPr>
              <a:t>               .format(</a:t>
            </a:r>
            <a:r>
              <a:rPr lang="nl-NL" b="1" dirty="0" err="1">
                <a:solidFill>
                  <a:srgbClr val="0000FF"/>
                </a:solidFill>
                <a:latin typeface="Menlo" panose="020B0609030804020204" pitchFamily="49" charset="0"/>
              </a:rPr>
              <a:t>self</a:t>
            </a:r>
            <a:r>
              <a:rPr lang="nl-NL" b="1" dirty="0">
                <a:solidFill>
                  <a:srgbClr val="000000"/>
                </a:solidFill>
                <a:latin typeface="Menlo" panose="020B0609030804020204" pitchFamily="49" charset="0"/>
              </a:rPr>
              <a:t>.__name, </a:t>
            </a:r>
            <a:r>
              <a:rPr lang="nl-NL" b="1" dirty="0" err="1">
                <a:solidFill>
                  <a:srgbClr val="0000FF"/>
                </a:solidFill>
                <a:latin typeface="Menlo" panose="020B0609030804020204" pitchFamily="49" charset="0"/>
              </a:rPr>
              <a:t>self</a:t>
            </a:r>
            <a:r>
              <a:rPr lang="nl-NL" b="1" dirty="0">
                <a:solidFill>
                  <a:srgbClr val="000000"/>
                </a:solidFill>
                <a:latin typeface="Menlo" panose="020B0609030804020204" pitchFamily="49" charset="0"/>
              </a:rPr>
              <a:t>.__</a:t>
            </a:r>
            <a:r>
              <a:rPr lang="nl-NL" b="1" dirty="0" err="1">
                <a:solidFill>
                  <a:srgbClr val="000000"/>
                </a:solidFill>
                <a:latin typeface="Menlo" panose="020B0609030804020204" pitchFamily="49" charset="0"/>
              </a:rPr>
              <a:t>residence</a:t>
            </a:r>
            <a:r>
              <a:rPr lang="nl-NL" b="1" dirty="0">
                <a:solidFill>
                  <a:srgbClr val="000000"/>
                </a:solidFill>
                <a:latin typeface="Menlo" panose="020B0609030804020204" pitchFamily="49" charset="0"/>
              </a:rPr>
              <a:t>))</a:t>
            </a:r>
            <a:br>
              <a:rPr lang="nl-NL" b="1" dirty="0">
                <a:solidFill>
                  <a:srgbClr val="000000"/>
                </a:solidFill>
                <a:latin typeface="Menlo" panose="020B0609030804020204" pitchFamily="49" charset="0"/>
              </a:rPr>
            </a:br>
            <a:endParaRPr lang="nl-NL" b="1" dirty="0">
              <a:solidFill>
                <a:srgbClr val="000000"/>
              </a:solidFill>
              <a:latin typeface="Menlo" panose="020B0609030804020204" pitchFamily="49" charset="0"/>
            </a:endParaRPr>
          </a:p>
          <a:p>
            <a:r>
              <a:rPr lang="nl-NL" b="1" dirty="0">
                <a:solidFill>
                  <a:srgbClr val="000000"/>
                </a:solidFill>
                <a:latin typeface="Menlo" panose="020B0609030804020204" pitchFamily="49" charset="0"/>
              </a:rPr>
              <a:t>    </a:t>
            </a:r>
            <a:r>
              <a:rPr lang="nl-NL" b="1" dirty="0" err="1">
                <a:solidFill>
                  <a:srgbClr val="0000FF"/>
                </a:solidFill>
                <a:latin typeface="Menlo" panose="020B0609030804020204" pitchFamily="49" charset="0"/>
              </a:rPr>
              <a:t>def</a:t>
            </a:r>
            <a:r>
              <a:rPr lang="nl-NL" b="1" dirty="0">
                <a:solidFill>
                  <a:srgbClr val="000000"/>
                </a:solidFill>
                <a:latin typeface="Menlo" panose="020B0609030804020204" pitchFamily="49" charset="0"/>
              </a:rPr>
              <a:t> move(</a:t>
            </a:r>
            <a:r>
              <a:rPr lang="nl-NL" b="1" dirty="0" err="1">
                <a:solidFill>
                  <a:srgbClr val="000000"/>
                </a:solidFill>
                <a:latin typeface="Menlo" panose="020B0609030804020204" pitchFamily="49" charset="0"/>
              </a:rPr>
              <a:t>self</a:t>
            </a:r>
            <a:r>
              <a:rPr lang="nl-NL" b="1" dirty="0">
                <a:solidFill>
                  <a:srgbClr val="000000"/>
                </a:solidFill>
                <a:latin typeface="Menlo" panose="020B0609030804020204" pitchFamily="49" charset="0"/>
              </a:rPr>
              <a:t>, </a:t>
            </a:r>
            <a:r>
              <a:rPr lang="nl-NL" b="1" dirty="0" err="1">
                <a:solidFill>
                  <a:srgbClr val="000000"/>
                </a:solidFill>
                <a:latin typeface="Menlo" panose="020B0609030804020204" pitchFamily="49" charset="0"/>
              </a:rPr>
              <a:t>new_residence</a:t>
            </a:r>
            <a:r>
              <a:rPr lang="nl-NL" b="1" dirty="0">
                <a:solidFill>
                  <a:srgbClr val="000000"/>
                </a:solidFill>
                <a:latin typeface="Menlo" panose="020B0609030804020204" pitchFamily="49" charset="0"/>
              </a:rPr>
              <a:t>):</a:t>
            </a:r>
          </a:p>
          <a:p>
            <a:r>
              <a:rPr lang="nl-NL" b="1" dirty="0">
                <a:solidFill>
                  <a:srgbClr val="0000FF"/>
                </a:solidFill>
                <a:latin typeface="Menlo" panose="020B0609030804020204" pitchFamily="49" charset="0"/>
              </a:rPr>
              <a:t>        </a:t>
            </a:r>
            <a:r>
              <a:rPr lang="nl-NL" b="1" dirty="0" err="1">
                <a:solidFill>
                  <a:srgbClr val="0000FF"/>
                </a:solidFill>
                <a:latin typeface="Menlo" panose="020B0609030804020204" pitchFamily="49" charset="0"/>
              </a:rPr>
              <a:t>self</a:t>
            </a:r>
            <a:r>
              <a:rPr lang="nl-NL" b="1" dirty="0">
                <a:solidFill>
                  <a:srgbClr val="000000"/>
                </a:solidFill>
                <a:latin typeface="Menlo" panose="020B0609030804020204" pitchFamily="49" charset="0"/>
              </a:rPr>
              <a:t>.__</a:t>
            </a:r>
            <a:r>
              <a:rPr lang="nl-NL" b="1" dirty="0" err="1">
                <a:solidFill>
                  <a:srgbClr val="000000"/>
                </a:solidFill>
                <a:latin typeface="Menlo" panose="020B0609030804020204" pitchFamily="49" charset="0"/>
              </a:rPr>
              <a:t>residence</a:t>
            </a:r>
            <a:r>
              <a:rPr lang="nl-NL" b="1" dirty="0">
                <a:solidFill>
                  <a:srgbClr val="000000"/>
                </a:solidFill>
                <a:latin typeface="Menlo" panose="020B0609030804020204" pitchFamily="49" charset="0"/>
              </a:rPr>
              <a:t> = </a:t>
            </a:r>
            <a:r>
              <a:rPr lang="nl-NL" b="1" dirty="0" err="1">
                <a:solidFill>
                  <a:srgbClr val="000000"/>
                </a:solidFill>
                <a:latin typeface="Menlo" panose="020B0609030804020204" pitchFamily="49" charset="0"/>
              </a:rPr>
              <a:t>new_residence</a:t>
            </a:r>
            <a:endParaRPr lang="nl-NL" b="1" dirty="0">
              <a:solidFill>
                <a:srgbClr val="000000"/>
              </a:solidFill>
              <a:latin typeface="Menlo" panose="020B0609030804020204" pitchFamily="49" charset="0"/>
            </a:endParaRPr>
          </a:p>
          <a:p>
            <a:br>
              <a:rPr lang="nl-NL" b="1" dirty="0">
                <a:solidFill>
                  <a:srgbClr val="000000"/>
                </a:solidFill>
                <a:latin typeface="Menlo" panose="020B0609030804020204" pitchFamily="49" charset="0"/>
              </a:rPr>
            </a:br>
            <a:endParaRPr lang="nl-NL" b="1" dirty="0">
              <a:solidFill>
                <a:srgbClr val="000000"/>
              </a:solidFill>
              <a:latin typeface="Menlo" panose="020B0609030804020204" pitchFamily="49" charset="0"/>
            </a:endParaRPr>
          </a:p>
          <a:p>
            <a:r>
              <a:rPr lang="nl-NL" b="1" dirty="0">
                <a:solidFill>
                  <a:srgbClr val="000000"/>
                </a:solidFill>
                <a:latin typeface="Menlo" panose="020B0609030804020204" pitchFamily="49" charset="0"/>
              </a:rPr>
              <a:t>p = Person(</a:t>
            </a:r>
            <a:r>
              <a:rPr lang="nl-NL" b="1" dirty="0">
                <a:solidFill>
                  <a:srgbClr val="A31515"/>
                </a:solidFill>
                <a:latin typeface="Menlo" panose="020B0609030804020204" pitchFamily="49" charset="0"/>
              </a:rPr>
              <a:t>'Albert'</a:t>
            </a:r>
            <a:r>
              <a:rPr lang="nl-NL" b="1" dirty="0">
                <a:solidFill>
                  <a:srgbClr val="000000"/>
                </a:solidFill>
                <a:latin typeface="Menlo" panose="020B0609030804020204" pitchFamily="49" charset="0"/>
              </a:rPr>
              <a:t>, </a:t>
            </a:r>
            <a:r>
              <a:rPr lang="nl-NL" b="1" dirty="0">
                <a:solidFill>
                  <a:srgbClr val="A31515"/>
                </a:solidFill>
                <a:latin typeface="Menlo" panose="020B0609030804020204" pitchFamily="49" charset="0"/>
              </a:rPr>
              <a:t>'Amsterdam'</a:t>
            </a:r>
            <a:r>
              <a:rPr lang="nl-NL" b="1" dirty="0">
                <a:solidFill>
                  <a:srgbClr val="000000"/>
                </a:solidFill>
                <a:latin typeface="Menlo" panose="020B0609030804020204" pitchFamily="49" charset="0"/>
              </a:rPr>
              <a:t>)</a:t>
            </a:r>
          </a:p>
          <a:p>
            <a:r>
              <a:rPr lang="nl-NL" b="1" dirty="0">
                <a:solidFill>
                  <a:srgbClr val="000000"/>
                </a:solidFill>
                <a:latin typeface="Menlo" panose="020B0609030804020204" pitchFamily="49" charset="0"/>
              </a:rPr>
              <a:t>print( </a:t>
            </a:r>
            <a:r>
              <a:rPr lang="nl-NL" b="1" dirty="0" err="1">
                <a:solidFill>
                  <a:srgbClr val="000000"/>
                </a:solidFill>
                <a:latin typeface="Menlo" panose="020B0609030804020204" pitchFamily="49" charset="0"/>
              </a:rPr>
              <a:t>p.tell</a:t>
            </a:r>
            <a:r>
              <a:rPr lang="nl-NL" b="1" dirty="0">
                <a:solidFill>
                  <a:srgbClr val="000000"/>
                </a:solidFill>
                <a:latin typeface="Menlo" panose="020B0609030804020204" pitchFamily="49" charset="0"/>
              </a:rPr>
              <a:t>() )</a:t>
            </a:r>
          </a:p>
          <a:p>
            <a:r>
              <a:rPr lang="nl-NL" b="1" dirty="0" err="1">
                <a:solidFill>
                  <a:srgbClr val="000000"/>
                </a:solidFill>
                <a:latin typeface="Menlo" panose="020B0609030804020204" pitchFamily="49" charset="0"/>
              </a:rPr>
              <a:t>p.move</a:t>
            </a:r>
            <a:r>
              <a:rPr lang="nl-NL" b="1" dirty="0">
                <a:solidFill>
                  <a:srgbClr val="000000"/>
                </a:solidFill>
                <a:latin typeface="Menlo" panose="020B0609030804020204" pitchFamily="49" charset="0"/>
              </a:rPr>
              <a:t>(</a:t>
            </a:r>
            <a:r>
              <a:rPr lang="nl-NL" b="1" dirty="0">
                <a:solidFill>
                  <a:srgbClr val="A31515"/>
                </a:solidFill>
                <a:latin typeface="Menlo" panose="020B0609030804020204" pitchFamily="49" charset="0"/>
              </a:rPr>
              <a:t>'Eindhoven'</a:t>
            </a:r>
            <a:r>
              <a:rPr lang="nl-NL" b="1" dirty="0">
                <a:solidFill>
                  <a:srgbClr val="000000"/>
                </a:solidFill>
                <a:latin typeface="Menlo" panose="020B0609030804020204" pitchFamily="49" charset="0"/>
              </a:rPr>
              <a:t>)</a:t>
            </a:r>
          </a:p>
          <a:p>
            <a:r>
              <a:rPr lang="nl-NL" b="1" dirty="0">
                <a:solidFill>
                  <a:srgbClr val="000000"/>
                </a:solidFill>
                <a:latin typeface="Menlo" panose="020B0609030804020204" pitchFamily="49" charset="0"/>
              </a:rPr>
              <a:t>print( </a:t>
            </a:r>
            <a:r>
              <a:rPr lang="nl-NL" b="1" dirty="0" err="1">
                <a:solidFill>
                  <a:srgbClr val="000000"/>
                </a:solidFill>
                <a:latin typeface="Menlo" panose="020B0609030804020204" pitchFamily="49" charset="0"/>
              </a:rPr>
              <a:t>p.tell</a:t>
            </a:r>
            <a:r>
              <a:rPr lang="nl-NL" b="1" dirty="0">
                <a:solidFill>
                  <a:srgbClr val="000000"/>
                </a:solidFill>
                <a:latin typeface="Menlo" panose="020B0609030804020204" pitchFamily="49" charset="0"/>
              </a:rPr>
              <a:t>() )</a:t>
            </a:r>
            <a:endParaRPr lang="nl-NL" b="1" dirty="0">
              <a:solidFill>
                <a:srgbClr val="000000"/>
              </a:solidFill>
              <a:effectLst/>
              <a:latin typeface="Menlo" panose="020B0609030804020204" pitchFamily="49" charset="0"/>
            </a:endParaRPr>
          </a:p>
        </p:txBody>
      </p:sp>
    </p:spTree>
    <p:extLst>
      <p:ext uri="{BB962C8B-B14F-4D97-AF65-F5344CB8AC3E}">
        <p14:creationId xmlns:p14="http://schemas.microsoft.com/office/powerpoint/2010/main" val="390302761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A3EF024-E55E-3747-8064-61839A0D3EA9}"/>
              </a:ext>
            </a:extLst>
          </p:cNvPr>
          <p:cNvSpPr>
            <a:spLocks noGrp="1"/>
          </p:cNvSpPr>
          <p:nvPr>
            <p:ph type="title"/>
          </p:nvPr>
        </p:nvSpPr>
        <p:spPr/>
        <p:txBody>
          <a:bodyPr/>
          <a:lstStyle/>
          <a:p>
            <a:r>
              <a:rPr lang="nl-NL" dirty="0"/>
              <a:t>Bankaccount</a:t>
            </a:r>
          </a:p>
        </p:txBody>
      </p:sp>
      <p:sp>
        <p:nvSpPr>
          <p:cNvPr id="3" name="Tijdelijke aanduiding voor inhoud 2">
            <a:extLst>
              <a:ext uri="{FF2B5EF4-FFF2-40B4-BE49-F238E27FC236}">
                <a16:creationId xmlns:a16="http://schemas.microsoft.com/office/drawing/2014/main" id="{181265C0-C582-144D-9E7D-0DCD7FC64F0C}"/>
              </a:ext>
            </a:extLst>
          </p:cNvPr>
          <p:cNvSpPr>
            <a:spLocks noGrp="1"/>
          </p:cNvSpPr>
          <p:nvPr>
            <p:ph idx="1"/>
          </p:nvPr>
        </p:nvSpPr>
        <p:spPr/>
        <p:txBody>
          <a:bodyPr>
            <a:noAutofit/>
          </a:bodyPr>
          <a:lstStyle/>
          <a:p>
            <a:pPr marL="0" indent="0">
              <a:buNone/>
            </a:pPr>
            <a:r>
              <a:rPr lang="nl-NL" sz="2400" dirty="0" err="1">
                <a:latin typeface="+mn-lt"/>
              </a:rPr>
              <a:t>Create</a:t>
            </a:r>
            <a:r>
              <a:rPr lang="nl-NL" sz="2400" dirty="0">
                <a:latin typeface="+mn-lt"/>
              </a:rPr>
              <a:t> a Bankaccount class, </a:t>
            </a:r>
            <a:r>
              <a:rPr lang="nl-NL" sz="2400" dirty="0" err="1">
                <a:latin typeface="+mn-lt"/>
              </a:rPr>
              <a:t>create</a:t>
            </a:r>
            <a:r>
              <a:rPr lang="nl-NL" sz="2400" dirty="0">
                <a:latin typeface="+mn-lt"/>
              </a:rPr>
              <a:t> </a:t>
            </a:r>
            <a:r>
              <a:rPr lang="nl-NL" sz="2400" dirty="0" err="1">
                <a:latin typeface="+mn-lt"/>
              </a:rPr>
              <a:t>serveral</a:t>
            </a:r>
            <a:r>
              <a:rPr lang="nl-NL" sz="2400" dirty="0">
                <a:latin typeface="+mn-lt"/>
              </a:rPr>
              <a:t> Bankaccount </a:t>
            </a:r>
            <a:r>
              <a:rPr lang="nl-NL" sz="2400" dirty="0" err="1">
                <a:latin typeface="+mn-lt"/>
              </a:rPr>
              <a:t>objects</a:t>
            </a:r>
            <a:r>
              <a:rPr lang="nl-NL" sz="2400" dirty="0">
                <a:latin typeface="+mn-lt"/>
              </a:rPr>
              <a:t> </a:t>
            </a:r>
            <a:r>
              <a:rPr lang="nl-NL" sz="2400" dirty="0" err="1">
                <a:latin typeface="+mn-lt"/>
              </a:rPr>
              <a:t>and</a:t>
            </a:r>
            <a:r>
              <a:rPr lang="nl-NL" sz="2400" dirty="0">
                <a:latin typeface="+mn-lt"/>
              </a:rPr>
              <a:t> </a:t>
            </a:r>
            <a:r>
              <a:rPr lang="nl-NL" sz="2400" dirty="0" err="1">
                <a:latin typeface="+mn-lt"/>
              </a:rPr>
              <a:t>demonstrate</a:t>
            </a:r>
            <a:r>
              <a:rPr lang="nl-NL" sz="2400" dirty="0">
                <a:latin typeface="+mn-lt"/>
              </a:rPr>
              <a:t> </a:t>
            </a:r>
            <a:r>
              <a:rPr lang="nl-NL" sz="2400" dirty="0" err="1">
                <a:latin typeface="+mn-lt"/>
              </a:rPr>
              <a:t>that</a:t>
            </a:r>
            <a:r>
              <a:rPr lang="nl-NL" sz="2400" dirty="0">
                <a:latin typeface="+mn-lt"/>
              </a:rPr>
              <a:t> </a:t>
            </a:r>
            <a:r>
              <a:rPr lang="nl-NL" sz="2400" dirty="0" err="1">
                <a:latin typeface="+mn-lt"/>
              </a:rPr>
              <a:t>you</a:t>
            </a:r>
            <a:r>
              <a:rPr lang="nl-NL" sz="2400" dirty="0">
                <a:latin typeface="+mn-lt"/>
              </a:rPr>
              <a:t> </a:t>
            </a:r>
            <a:r>
              <a:rPr lang="nl-NL" sz="2400" dirty="0" err="1">
                <a:latin typeface="+mn-lt"/>
              </a:rPr>
              <a:t>can</a:t>
            </a:r>
            <a:r>
              <a:rPr lang="nl-NL" sz="2400" dirty="0">
                <a:latin typeface="+mn-lt"/>
              </a:rPr>
              <a:t> </a:t>
            </a:r>
            <a:r>
              <a:rPr lang="nl-NL" sz="2400" dirty="0" err="1">
                <a:latin typeface="+mn-lt"/>
              </a:rPr>
              <a:t>deposit</a:t>
            </a:r>
            <a:r>
              <a:rPr lang="nl-NL" sz="2400" dirty="0">
                <a:latin typeface="+mn-lt"/>
              </a:rPr>
              <a:t> </a:t>
            </a:r>
            <a:r>
              <a:rPr lang="nl-NL" sz="2400" dirty="0" err="1">
                <a:latin typeface="+mn-lt"/>
              </a:rPr>
              <a:t>and</a:t>
            </a:r>
            <a:r>
              <a:rPr lang="nl-NL" sz="2400" dirty="0">
                <a:latin typeface="+mn-lt"/>
              </a:rPr>
              <a:t> </a:t>
            </a:r>
            <a:r>
              <a:rPr lang="nl-NL" sz="2400" dirty="0" err="1">
                <a:latin typeface="+mn-lt"/>
              </a:rPr>
              <a:t>withdraw</a:t>
            </a:r>
            <a:r>
              <a:rPr lang="nl-NL" sz="2400" dirty="0">
                <a:latin typeface="+mn-lt"/>
              </a:rPr>
              <a:t> </a:t>
            </a:r>
            <a:r>
              <a:rPr lang="nl-NL" sz="2400" dirty="0" err="1">
                <a:latin typeface="+mn-lt"/>
              </a:rPr>
              <a:t>amount</a:t>
            </a:r>
            <a:r>
              <a:rPr lang="nl-NL" sz="2400" dirty="0">
                <a:latin typeface="+mn-lt"/>
              </a:rPr>
              <a:t> </a:t>
            </a:r>
            <a:r>
              <a:rPr lang="nl-NL" sz="2400" dirty="0" err="1">
                <a:latin typeface="+mn-lt"/>
              </a:rPr>
              <a:t>to</a:t>
            </a:r>
            <a:r>
              <a:rPr lang="nl-NL" sz="2400" dirty="0">
                <a:latin typeface="+mn-lt"/>
              </a:rPr>
              <a:t> </a:t>
            </a:r>
            <a:r>
              <a:rPr lang="nl-NL" sz="2400" dirty="0" err="1">
                <a:latin typeface="+mn-lt"/>
              </a:rPr>
              <a:t>the</a:t>
            </a:r>
            <a:r>
              <a:rPr lang="nl-NL" sz="2400" dirty="0">
                <a:latin typeface="+mn-lt"/>
              </a:rPr>
              <a:t> account.</a:t>
            </a:r>
          </a:p>
          <a:p>
            <a:pPr marL="0" indent="0">
              <a:buNone/>
            </a:pPr>
            <a:endParaRPr lang="nl-NL" sz="2400" dirty="0">
              <a:latin typeface="+mn-lt"/>
            </a:endParaRPr>
          </a:p>
          <a:p>
            <a:pPr marL="0" indent="0">
              <a:buNone/>
            </a:pPr>
            <a:r>
              <a:rPr lang="nl-NL" sz="2400" dirty="0">
                <a:latin typeface="+mn-lt"/>
              </a:rPr>
              <a:t>Tips:</a:t>
            </a:r>
            <a:endParaRPr lang="nl-NL" dirty="0">
              <a:latin typeface="+mn-lt"/>
            </a:endParaRPr>
          </a:p>
          <a:p>
            <a:r>
              <a:rPr lang="nl-NL" sz="2400" dirty="0" err="1">
                <a:latin typeface="+mn-lt"/>
              </a:rPr>
              <a:t>Create</a:t>
            </a:r>
            <a:r>
              <a:rPr lang="nl-NL" sz="2400" dirty="0">
                <a:latin typeface="+mn-lt"/>
              </a:rPr>
              <a:t> a class Bankaccount</a:t>
            </a:r>
          </a:p>
          <a:p>
            <a:r>
              <a:rPr lang="nl-NL" dirty="0" err="1">
                <a:latin typeface="+mn-lt"/>
              </a:rPr>
              <a:t>Add</a:t>
            </a:r>
            <a:r>
              <a:rPr lang="nl-NL" dirty="0">
                <a:latin typeface="+mn-lt"/>
              </a:rPr>
              <a:t> </a:t>
            </a:r>
            <a:r>
              <a:rPr lang="nl-NL" dirty="0" err="1">
                <a:latin typeface="+mn-lt"/>
              </a:rPr>
              <a:t>attributes</a:t>
            </a:r>
            <a:r>
              <a:rPr lang="nl-NL" dirty="0">
                <a:latin typeface="+mn-lt"/>
              </a:rPr>
              <a:t> in </a:t>
            </a:r>
            <a:r>
              <a:rPr lang="nl-NL" dirty="0" err="1">
                <a:latin typeface="+mn-lt"/>
              </a:rPr>
              <a:t>the</a:t>
            </a:r>
            <a:r>
              <a:rPr lang="nl-NL" dirty="0">
                <a:latin typeface="+mn-lt"/>
              </a:rPr>
              <a:t> </a:t>
            </a:r>
            <a:r>
              <a:rPr lang="nl-NL" b="1" dirty="0">
                <a:latin typeface="+mn-lt"/>
              </a:rPr>
              <a:t>__</a:t>
            </a:r>
            <a:r>
              <a:rPr lang="nl-NL" b="1" dirty="0" err="1">
                <a:latin typeface="+mn-lt"/>
              </a:rPr>
              <a:t>init</a:t>
            </a:r>
            <a:r>
              <a:rPr lang="nl-NL" b="1" dirty="0">
                <a:latin typeface="+mn-lt"/>
              </a:rPr>
              <a:t>__</a:t>
            </a:r>
            <a:r>
              <a:rPr lang="nl-NL" dirty="0">
                <a:latin typeface="+mn-lt"/>
              </a:rPr>
              <a:t> </a:t>
            </a:r>
            <a:r>
              <a:rPr lang="nl-NL" dirty="0" err="1">
                <a:latin typeface="+mn-lt"/>
              </a:rPr>
              <a:t>method</a:t>
            </a:r>
            <a:r>
              <a:rPr lang="nl-NL" dirty="0">
                <a:latin typeface="+mn-lt"/>
              </a:rPr>
              <a:t>. </a:t>
            </a:r>
            <a:r>
              <a:rPr lang="nl-NL" dirty="0" err="1">
                <a:latin typeface="+mn-lt"/>
              </a:rPr>
              <a:t>Attributes</a:t>
            </a:r>
            <a:r>
              <a:rPr lang="nl-NL" dirty="0">
                <a:latin typeface="+mn-lt"/>
              </a:rPr>
              <a:t> </a:t>
            </a:r>
            <a:r>
              <a:rPr lang="nl-NL" dirty="0" err="1">
                <a:latin typeface="+mn-lt"/>
              </a:rPr>
              <a:t>should</a:t>
            </a:r>
            <a:r>
              <a:rPr lang="nl-NL" dirty="0">
                <a:latin typeface="+mn-lt"/>
              </a:rPr>
              <a:t> </a:t>
            </a:r>
            <a:r>
              <a:rPr lang="nl-NL" dirty="0" err="1">
                <a:latin typeface="+mn-lt"/>
              </a:rPr>
              <a:t>be</a:t>
            </a:r>
            <a:r>
              <a:rPr lang="nl-NL" dirty="0">
                <a:latin typeface="+mn-lt"/>
              </a:rPr>
              <a:t> __</a:t>
            </a:r>
            <a:r>
              <a:rPr lang="nl-NL" dirty="0" err="1">
                <a:latin typeface="+mn-lt"/>
              </a:rPr>
              <a:t>balance</a:t>
            </a:r>
            <a:r>
              <a:rPr lang="nl-NL" dirty="0">
                <a:latin typeface="+mn-lt"/>
              </a:rPr>
              <a:t> </a:t>
            </a:r>
            <a:r>
              <a:rPr lang="nl-NL" dirty="0" err="1">
                <a:latin typeface="+mn-lt"/>
              </a:rPr>
              <a:t>and</a:t>
            </a:r>
            <a:r>
              <a:rPr lang="nl-NL" dirty="0">
                <a:latin typeface="+mn-lt"/>
              </a:rPr>
              <a:t> __</a:t>
            </a:r>
            <a:r>
              <a:rPr lang="nl-NL" dirty="0" err="1">
                <a:latin typeface="+mn-lt"/>
              </a:rPr>
              <a:t>holder</a:t>
            </a:r>
            <a:r>
              <a:rPr lang="nl-NL" dirty="0">
                <a:latin typeface="+mn-lt"/>
              </a:rPr>
              <a:t>.</a:t>
            </a:r>
          </a:p>
          <a:p>
            <a:r>
              <a:rPr lang="nl-NL" sz="2400" dirty="0" err="1">
                <a:latin typeface="+mn-lt"/>
              </a:rPr>
              <a:t>Add</a:t>
            </a:r>
            <a:r>
              <a:rPr lang="nl-NL" sz="2400" dirty="0">
                <a:latin typeface="+mn-lt"/>
              </a:rPr>
              <a:t> </a:t>
            </a:r>
            <a:r>
              <a:rPr lang="nl-NL" sz="2400" dirty="0" err="1">
                <a:latin typeface="+mn-lt"/>
              </a:rPr>
              <a:t>the</a:t>
            </a:r>
            <a:r>
              <a:rPr lang="nl-NL" sz="2400" dirty="0">
                <a:latin typeface="+mn-lt"/>
              </a:rPr>
              <a:t> </a:t>
            </a:r>
            <a:r>
              <a:rPr lang="nl-NL" sz="2400" dirty="0" err="1">
                <a:latin typeface="+mn-lt"/>
              </a:rPr>
              <a:t>methods</a:t>
            </a:r>
            <a:r>
              <a:rPr lang="nl-NL" sz="2400" dirty="0">
                <a:latin typeface="+mn-lt"/>
              </a:rPr>
              <a:t>: </a:t>
            </a:r>
            <a:r>
              <a:rPr lang="nl-NL" b="1" dirty="0" err="1">
                <a:latin typeface="+mn-lt"/>
              </a:rPr>
              <a:t>deposit</a:t>
            </a:r>
            <a:r>
              <a:rPr lang="nl-NL" dirty="0">
                <a:latin typeface="+mn-lt"/>
              </a:rPr>
              <a:t> </a:t>
            </a:r>
            <a:r>
              <a:rPr lang="nl-NL" dirty="0" err="1">
                <a:latin typeface="+mn-lt"/>
              </a:rPr>
              <a:t>and</a:t>
            </a:r>
            <a:r>
              <a:rPr lang="nl-NL" dirty="0">
                <a:latin typeface="+mn-lt"/>
              </a:rPr>
              <a:t> </a:t>
            </a:r>
            <a:r>
              <a:rPr lang="nl-NL" b="1" dirty="0" err="1">
                <a:latin typeface="+mn-lt"/>
              </a:rPr>
              <a:t>withdraw</a:t>
            </a:r>
            <a:r>
              <a:rPr lang="nl-NL" dirty="0">
                <a:latin typeface="+mn-lt"/>
              </a:rPr>
              <a:t> </a:t>
            </a:r>
            <a:r>
              <a:rPr lang="nl-NL" dirty="0" err="1">
                <a:latin typeface="+mn-lt"/>
              </a:rPr>
              <a:t>that</a:t>
            </a:r>
            <a:r>
              <a:rPr lang="nl-NL" dirty="0">
                <a:latin typeface="+mn-lt"/>
              </a:rPr>
              <a:t> take </a:t>
            </a:r>
            <a:r>
              <a:rPr lang="nl-NL" dirty="0" err="1">
                <a:latin typeface="+mn-lt"/>
              </a:rPr>
              <a:t>an</a:t>
            </a:r>
            <a:r>
              <a:rPr lang="nl-NL" dirty="0">
                <a:latin typeface="+mn-lt"/>
              </a:rPr>
              <a:t> </a:t>
            </a:r>
            <a:r>
              <a:rPr lang="nl-NL" dirty="0" err="1">
                <a:latin typeface="+mn-lt"/>
              </a:rPr>
              <a:t>amount</a:t>
            </a:r>
            <a:r>
              <a:rPr lang="nl-NL" dirty="0">
                <a:latin typeface="+mn-lt"/>
              </a:rPr>
              <a:t> argument </a:t>
            </a:r>
            <a:r>
              <a:rPr lang="nl-NL" dirty="0" err="1">
                <a:latin typeface="+mn-lt"/>
              </a:rPr>
              <a:t>and</a:t>
            </a:r>
            <a:r>
              <a:rPr lang="nl-NL" dirty="0">
                <a:latin typeface="+mn-lt"/>
              </a:rPr>
              <a:t> a </a:t>
            </a:r>
            <a:r>
              <a:rPr lang="nl-NL" dirty="0" err="1">
                <a:latin typeface="+mn-lt"/>
              </a:rPr>
              <a:t>third</a:t>
            </a:r>
            <a:r>
              <a:rPr lang="nl-NL" dirty="0">
                <a:latin typeface="+mn-lt"/>
              </a:rPr>
              <a:t> </a:t>
            </a:r>
            <a:r>
              <a:rPr lang="nl-NL" dirty="0" err="1">
                <a:latin typeface="+mn-lt"/>
              </a:rPr>
              <a:t>method</a:t>
            </a:r>
            <a:r>
              <a:rPr lang="nl-NL" dirty="0">
                <a:latin typeface="+mn-lt"/>
              </a:rPr>
              <a:t> </a:t>
            </a:r>
            <a:r>
              <a:rPr lang="nl-NL" b="1" dirty="0">
                <a:latin typeface="+mn-lt"/>
              </a:rPr>
              <a:t>info</a:t>
            </a:r>
            <a:r>
              <a:rPr lang="nl-NL" dirty="0">
                <a:latin typeface="+mn-lt"/>
              </a:rPr>
              <a:t> </a:t>
            </a:r>
            <a:r>
              <a:rPr lang="nl-NL" dirty="0" err="1">
                <a:latin typeface="+mn-lt"/>
              </a:rPr>
              <a:t>that</a:t>
            </a:r>
            <a:r>
              <a:rPr lang="nl-NL" dirty="0">
                <a:latin typeface="+mn-lt"/>
              </a:rPr>
              <a:t> returns information </a:t>
            </a:r>
            <a:r>
              <a:rPr lang="nl-NL" dirty="0" err="1">
                <a:latin typeface="+mn-lt"/>
              </a:rPr>
              <a:t>about</a:t>
            </a:r>
            <a:r>
              <a:rPr lang="nl-NL" dirty="0">
                <a:latin typeface="+mn-lt"/>
              </a:rPr>
              <a:t> </a:t>
            </a:r>
            <a:r>
              <a:rPr lang="nl-NL" dirty="0" err="1">
                <a:latin typeface="+mn-lt"/>
              </a:rPr>
              <a:t>the</a:t>
            </a:r>
            <a:r>
              <a:rPr lang="nl-NL" dirty="0">
                <a:latin typeface="+mn-lt"/>
              </a:rPr>
              <a:t> account.</a:t>
            </a:r>
          </a:p>
          <a:p>
            <a:r>
              <a:rPr lang="nl-NL" dirty="0" err="1">
                <a:latin typeface="+mn-lt"/>
              </a:rPr>
              <a:t>Instantiate</a:t>
            </a:r>
            <a:r>
              <a:rPr lang="nl-NL" dirty="0">
                <a:latin typeface="+mn-lt"/>
              </a:rPr>
              <a:t> </a:t>
            </a:r>
            <a:r>
              <a:rPr lang="nl-NL" dirty="0" err="1">
                <a:latin typeface="+mn-lt"/>
              </a:rPr>
              <a:t>serveral</a:t>
            </a:r>
            <a:r>
              <a:rPr lang="nl-NL" dirty="0">
                <a:latin typeface="+mn-lt"/>
              </a:rPr>
              <a:t> bankaccount </a:t>
            </a:r>
            <a:r>
              <a:rPr lang="nl-NL" dirty="0" err="1">
                <a:latin typeface="+mn-lt"/>
              </a:rPr>
              <a:t>objects</a:t>
            </a:r>
            <a:r>
              <a:rPr lang="nl-NL" dirty="0">
                <a:latin typeface="+mn-lt"/>
              </a:rPr>
              <a:t> </a:t>
            </a:r>
            <a:r>
              <a:rPr lang="nl-NL" dirty="0" err="1">
                <a:latin typeface="+mn-lt"/>
              </a:rPr>
              <a:t>and</a:t>
            </a:r>
            <a:r>
              <a:rPr lang="nl-NL" dirty="0">
                <a:latin typeface="+mn-lt"/>
              </a:rPr>
              <a:t> </a:t>
            </a:r>
            <a:r>
              <a:rPr lang="nl-NL" dirty="0" err="1">
                <a:latin typeface="+mn-lt"/>
              </a:rPr>
              <a:t>demonstrate</a:t>
            </a:r>
            <a:r>
              <a:rPr lang="nl-NL" dirty="0">
                <a:latin typeface="+mn-lt"/>
              </a:rPr>
              <a:t> </a:t>
            </a:r>
            <a:r>
              <a:rPr lang="nl-NL" dirty="0" err="1">
                <a:latin typeface="+mn-lt"/>
              </a:rPr>
              <a:t>the</a:t>
            </a:r>
            <a:r>
              <a:rPr lang="nl-NL" dirty="0">
                <a:latin typeface="+mn-lt"/>
              </a:rPr>
              <a:t> </a:t>
            </a:r>
            <a:r>
              <a:rPr lang="nl-NL" dirty="0" err="1">
                <a:latin typeface="+mn-lt"/>
              </a:rPr>
              <a:t>working</a:t>
            </a:r>
            <a:r>
              <a:rPr lang="nl-NL" dirty="0">
                <a:latin typeface="+mn-lt"/>
              </a:rPr>
              <a:t> of </a:t>
            </a:r>
            <a:r>
              <a:rPr lang="nl-NL" dirty="0" err="1">
                <a:latin typeface="+mn-lt"/>
              </a:rPr>
              <a:t>the</a:t>
            </a:r>
            <a:r>
              <a:rPr lang="nl-NL" dirty="0">
                <a:latin typeface="+mn-lt"/>
              </a:rPr>
              <a:t> class</a:t>
            </a:r>
          </a:p>
        </p:txBody>
      </p:sp>
      <p:sp>
        <p:nvSpPr>
          <p:cNvPr id="4" name="Tekstvak 3">
            <a:extLst>
              <a:ext uri="{FF2B5EF4-FFF2-40B4-BE49-F238E27FC236}">
                <a16:creationId xmlns:a16="http://schemas.microsoft.com/office/drawing/2014/main" id="{923818F1-1839-D328-695D-FDD33EEC8F7A}"/>
              </a:ext>
            </a:extLst>
          </p:cNvPr>
          <p:cNvSpPr txBox="1"/>
          <p:nvPr/>
        </p:nvSpPr>
        <p:spPr>
          <a:xfrm>
            <a:off x="1944688" y="386318"/>
            <a:ext cx="2448272" cy="369332"/>
          </a:xfrm>
          <a:prstGeom prst="rect">
            <a:avLst/>
          </a:prstGeom>
          <a:noFill/>
        </p:spPr>
        <p:txBody>
          <a:bodyPr wrap="square" rtlCol="0">
            <a:spAutoFit/>
          </a:bodyPr>
          <a:lstStyle/>
          <a:p>
            <a:r>
              <a:rPr lang="nl-NL" dirty="0" err="1">
                <a:solidFill>
                  <a:schemeClr val="bg2">
                    <a:lumMod val="50000"/>
                  </a:schemeClr>
                </a:solidFill>
              </a:rPr>
              <a:t>Exercise</a:t>
            </a:r>
            <a:r>
              <a:rPr lang="nl-NL" dirty="0">
                <a:solidFill>
                  <a:schemeClr val="bg2">
                    <a:lumMod val="50000"/>
                  </a:schemeClr>
                </a:solidFill>
              </a:rPr>
              <a:t> </a:t>
            </a:r>
            <a:r>
              <a:rPr lang="nl-NL" dirty="0">
                <a:solidFill>
                  <a:schemeClr val="bg2">
                    <a:lumMod val="50000"/>
                  </a:schemeClr>
                </a:solidFill>
                <a:latin typeface="+mn-lt"/>
              </a:rPr>
              <a:t>1.6</a:t>
            </a:r>
          </a:p>
        </p:txBody>
      </p:sp>
    </p:spTree>
    <p:extLst>
      <p:ext uri="{BB962C8B-B14F-4D97-AF65-F5344CB8AC3E}">
        <p14:creationId xmlns:p14="http://schemas.microsoft.com/office/powerpoint/2010/main" val="8698908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EFAEB91-E1C5-3E4C-8D70-0F867CD6202D}"/>
              </a:ext>
            </a:extLst>
          </p:cNvPr>
          <p:cNvSpPr>
            <a:spLocks noGrp="1"/>
          </p:cNvSpPr>
          <p:nvPr>
            <p:ph type="title"/>
          </p:nvPr>
        </p:nvSpPr>
        <p:spPr/>
        <p:txBody>
          <a:bodyPr/>
          <a:lstStyle/>
          <a:p>
            <a:r>
              <a:rPr lang="nl-NL"/>
              <a:t>Recap</a:t>
            </a:r>
          </a:p>
        </p:txBody>
      </p:sp>
      <p:sp>
        <p:nvSpPr>
          <p:cNvPr id="3" name="Tijdelijke aanduiding voor inhoud 2">
            <a:extLst>
              <a:ext uri="{FF2B5EF4-FFF2-40B4-BE49-F238E27FC236}">
                <a16:creationId xmlns:a16="http://schemas.microsoft.com/office/drawing/2014/main" id="{3FE90742-6EF2-3644-8870-24D3A6F6E2CE}"/>
              </a:ext>
            </a:extLst>
          </p:cNvPr>
          <p:cNvSpPr>
            <a:spLocks noGrp="1"/>
          </p:cNvSpPr>
          <p:nvPr>
            <p:ph idx="1"/>
          </p:nvPr>
        </p:nvSpPr>
        <p:spPr/>
        <p:txBody>
          <a:bodyPr/>
          <a:lstStyle/>
          <a:p>
            <a:r>
              <a:rPr lang="nl-NL" sz="1800" dirty="0"/>
              <a:t>Python prompt</a:t>
            </a:r>
          </a:p>
          <a:p>
            <a:r>
              <a:rPr lang="nl-NL" sz="1800" dirty="0" err="1"/>
              <a:t>Executing</a:t>
            </a:r>
            <a:r>
              <a:rPr lang="nl-NL" sz="1800" dirty="0"/>
              <a:t> a Python module </a:t>
            </a:r>
          </a:p>
          <a:p>
            <a:r>
              <a:rPr lang="nl-NL" sz="1800" dirty="0"/>
              <a:t>Variables</a:t>
            </a:r>
          </a:p>
          <a:p>
            <a:r>
              <a:rPr lang="nl-NL" sz="1800" dirty="0"/>
              <a:t>Operators</a:t>
            </a:r>
          </a:p>
          <a:p>
            <a:r>
              <a:rPr lang="nl-NL" sz="1800" dirty="0"/>
              <a:t>Built-in </a:t>
            </a:r>
            <a:r>
              <a:rPr lang="nl-NL" sz="1800" dirty="0" err="1"/>
              <a:t>functions</a:t>
            </a:r>
            <a:endParaRPr lang="nl-NL" sz="1800" dirty="0"/>
          </a:p>
          <a:p>
            <a:r>
              <a:rPr lang="nl-NL" sz="1800" dirty="0"/>
              <a:t>Strings</a:t>
            </a:r>
          </a:p>
          <a:p>
            <a:r>
              <a:rPr lang="nl-NL" sz="1800" dirty="0" err="1"/>
              <a:t>Conditional</a:t>
            </a:r>
            <a:r>
              <a:rPr lang="nl-NL" sz="1800" dirty="0"/>
              <a:t> statements</a:t>
            </a:r>
          </a:p>
          <a:p>
            <a:r>
              <a:rPr lang="nl-NL" sz="1800" dirty="0"/>
              <a:t>Loop statements</a:t>
            </a:r>
          </a:p>
          <a:p>
            <a:r>
              <a:rPr lang="nl-NL" sz="1800" dirty="0" err="1"/>
              <a:t>Datastructures</a:t>
            </a:r>
            <a:r>
              <a:rPr lang="nl-NL" sz="1800" dirty="0"/>
              <a:t> – </a:t>
            </a:r>
            <a:r>
              <a:rPr lang="nl-NL" sz="1800" dirty="0" err="1"/>
              <a:t>Lists</a:t>
            </a:r>
            <a:r>
              <a:rPr lang="nl-NL" sz="1800" dirty="0"/>
              <a:t>, Sets, </a:t>
            </a:r>
            <a:r>
              <a:rPr lang="nl-NL" sz="1800" dirty="0" err="1"/>
              <a:t>Dicts</a:t>
            </a:r>
            <a:endParaRPr lang="nl-NL" sz="1800" dirty="0"/>
          </a:p>
          <a:p>
            <a:r>
              <a:rPr lang="nl-NL" sz="1800" dirty="0" err="1"/>
              <a:t>Comprehension</a:t>
            </a:r>
            <a:endParaRPr lang="nl-NL" sz="1800" dirty="0"/>
          </a:p>
          <a:p>
            <a:r>
              <a:rPr lang="nl-NL" sz="1800" dirty="0" err="1"/>
              <a:t>Functions</a:t>
            </a:r>
            <a:r>
              <a:rPr lang="nl-NL" sz="1800" dirty="0"/>
              <a:t> – </a:t>
            </a:r>
            <a:r>
              <a:rPr lang="nl-NL" sz="1800" dirty="0" err="1"/>
              <a:t>definition</a:t>
            </a:r>
            <a:r>
              <a:rPr lang="nl-NL" sz="1800" dirty="0"/>
              <a:t>, </a:t>
            </a:r>
            <a:r>
              <a:rPr lang="nl-NL" sz="1800" dirty="0" err="1"/>
              <a:t>arguments</a:t>
            </a:r>
            <a:r>
              <a:rPr lang="nl-NL" sz="1800" dirty="0"/>
              <a:t>, return</a:t>
            </a:r>
          </a:p>
          <a:p>
            <a:r>
              <a:rPr lang="nl-NL" sz="1800" dirty="0"/>
              <a:t>Generators</a:t>
            </a:r>
          </a:p>
        </p:txBody>
      </p:sp>
    </p:spTree>
    <p:extLst>
      <p:ext uri="{BB962C8B-B14F-4D97-AF65-F5344CB8AC3E}">
        <p14:creationId xmlns:p14="http://schemas.microsoft.com/office/powerpoint/2010/main" val="374119297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E3F782F-FD81-EC48-8DAE-0C8664DAAAEE}"/>
              </a:ext>
            </a:extLst>
          </p:cNvPr>
          <p:cNvSpPr>
            <a:spLocks noGrp="1"/>
          </p:cNvSpPr>
          <p:nvPr>
            <p:ph type="title"/>
          </p:nvPr>
        </p:nvSpPr>
        <p:spPr/>
        <p:txBody>
          <a:bodyPr/>
          <a:lstStyle/>
          <a:p>
            <a:r>
              <a:rPr lang="nl-NL" dirty="0"/>
              <a:t>Class </a:t>
            </a:r>
            <a:r>
              <a:rPr lang="nl-NL" dirty="0" err="1"/>
              <a:t>Car</a:t>
            </a:r>
            <a:endParaRPr lang="nl-NL" dirty="0"/>
          </a:p>
        </p:txBody>
      </p:sp>
      <p:sp>
        <p:nvSpPr>
          <p:cNvPr id="3" name="Tijdelijke aanduiding voor inhoud 2">
            <a:extLst>
              <a:ext uri="{FF2B5EF4-FFF2-40B4-BE49-F238E27FC236}">
                <a16:creationId xmlns:a16="http://schemas.microsoft.com/office/drawing/2014/main" id="{1AD56490-BEAB-3742-81A6-61F6DE04AE2D}"/>
              </a:ext>
            </a:extLst>
          </p:cNvPr>
          <p:cNvSpPr>
            <a:spLocks noGrp="1"/>
          </p:cNvSpPr>
          <p:nvPr>
            <p:ph idx="1"/>
          </p:nvPr>
        </p:nvSpPr>
        <p:spPr/>
        <p:txBody>
          <a:bodyPr/>
          <a:lstStyle/>
          <a:p>
            <a:r>
              <a:rPr lang="nl-NL" dirty="0" err="1"/>
              <a:t>Create</a:t>
            </a:r>
            <a:r>
              <a:rPr lang="nl-NL" dirty="0"/>
              <a:t> a class </a:t>
            </a:r>
            <a:r>
              <a:rPr lang="nl-NL" dirty="0" err="1"/>
              <a:t>named</a:t>
            </a:r>
            <a:r>
              <a:rPr lang="nl-NL" dirty="0"/>
              <a:t> </a:t>
            </a:r>
            <a:r>
              <a:rPr lang="nl-NL" b="1" dirty="0" err="1"/>
              <a:t>Car</a:t>
            </a:r>
            <a:endParaRPr lang="nl-NL" b="1" dirty="0"/>
          </a:p>
          <a:p>
            <a:r>
              <a:rPr lang="nl-NL" dirty="0"/>
              <a:t>Add the __init__ method and set </a:t>
            </a:r>
            <a:r>
              <a:rPr lang="nl-NL" dirty="0" err="1"/>
              <a:t>several</a:t>
            </a:r>
            <a:r>
              <a:rPr lang="nl-NL" dirty="0"/>
              <a:t> </a:t>
            </a:r>
            <a:r>
              <a:rPr lang="nl-NL" dirty="0" err="1"/>
              <a:t>attributes</a:t>
            </a:r>
            <a:r>
              <a:rPr lang="nl-NL" dirty="0"/>
              <a:t> like _</a:t>
            </a:r>
            <a:r>
              <a:rPr lang="nl-NL" b="1" dirty="0"/>
              <a:t>make</a:t>
            </a:r>
            <a:r>
              <a:rPr lang="nl-NL" dirty="0"/>
              <a:t>, _</a:t>
            </a:r>
            <a:r>
              <a:rPr lang="nl-NL" b="1" dirty="0"/>
              <a:t>type</a:t>
            </a:r>
            <a:r>
              <a:rPr lang="nl-NL" dirty="0"/>
              <a:t> </a:t>
            </a:r>
            <a:r>
              <a:rPr lang="nl-NL" dirty="0" err="1"/>
              <a:t>and</a:t>
            </a:r>
            <a:r>
              <a:rPr lang="nl-NL" dirty="0"/>
              <a:t> _</a:t>
            </a:r>
            <a:r>
              <a:rPr lang="nl-NL" b="1" dirty="0" err="1"/>
              <a:t>color</a:t>
            </a:r>
            <a:endParaRPr lang="nl-NL" b="1" dirty="0"/>
          </a:p>
          <a:p>
            <a:r>
              <a:rPr lang="nl-NL" dirty="0"/>
              <a:t>Set </a:t>
            </a:r>
            <a:r>
              <a:rPr lang="nl-NL" dirty="0" err="1"/>
              <a:t>the</a:t>
            </a:r>
            <a:r>
              <a:rPr lang="nl-NL" dirty="0"/>
              <a:t> _</a:t>
            </a:r>
            <a:r>
              <a:rPr lang="nl-NL" b="1" dirty="0" err="1"/>
              <a:t>mileage</a:t>
            </a:r>
            <a:r>
              <a:rPr lang="nl-NL" dirty="0"/>
              <a:t> </a:t>
            </a:r>
            <a:r>
              <a:rPr lang="nl-NL" dirty="0" err="1"/>
              <a:t>attribute</a:t>
            </a:r>
            <a:r>
              <a:rPr lang="nl-NL" dirty="0"/>
              <a:t> </a:t>
            </a:r>
            <a:r>
              <a:rPr lang="nl-NL" dirty="0" err="1"/>
              <a:t>to</a:t>
            </a:r>
            <a:r>
              <a:rPr lang="nl-NL" dirty="0"/>
              <a:t> 0</a:t>
            </a:r>
          </a:p>
          <a:p>
            <a:r>
              <a:rPr lang="nl-NL" dirty="0" err="1"/>
              <a:t>Create</a:t>
            </a:r>
            <a:r>
              <a:rPr lang="nl-NL" dirty="0"/>
              <a:t> a </a:t>
            </a:r>
            <a:r>
              <a:rPr lang="nl-NL" dirty="0" err="1"/>
              <a:t>method</a:t>
            </a:r>
            <a:r>
              <a:rPr lang="nl-NL" dirty="0"/>
              <a:t> </a:t>
            </a:r>
            <a:r>
              <a:rPr lang="nl-NL" b="1" dirty="0"/>
              <a:t>info</a:t>
            </a:r>
            <a:r>
              <a:rPr lang="nl-NL" dirty="0"/>
              <a:t> </a:t>
            </a:r>
            <a:r>
              <a:rPr lang="nl-NL" dirty="0" err="1"/>
              <a:t>that</a:t>
            </a:r>
            <a:r>
              <a:rPr lang="nl-NL" dirty="0"/>
              <a:t> </a:t>
            </a:r>
            <a:r>
              <a:rPr lang="nl-NL" dirty="0" err="1"/>
              <a:t>describes</a:t>
            </a:r>
            <a:r>
              <a:rPr lang="nl-NL" dirty="0"/>
              <a:t> </a:t>
            </a:r>
            <a:r>
              <a:rPr lang="nl-NL" dirty="0" err="1"/>
              <a:t>the</a:t>
            </a:r>
            <a:r>
              <a:rPr lang="nl-NL" dirty="0"/>
              <a:t> </a:t>
            </a:r>
            <a:r>
              <a:rPr lang="nl-NL" dirty="0" err="1"/>
              <a:t>car</a:t>
            </a:r>
            <a:r>
              <a:rPr lang="nl-NL" dirty="0"/>
              <a:t> </a:t>
            </a:r>
            <a:r>
              <a:rPr lang="nl-NL" dirty="0" err="1"/>
              <a:t>and</a:t>
            </a:r>
            <a:r>
              <a:rPr lang="nl-NL" dirty="0"/>
              <a:t> </a:t>
            </a:r>
            <a:r>
              <a:rPr lang="nl-NL" dirty="0" err="1"/>
              <a:t>the</a:t>
            </a:r>
            <a:r>
              <a:rPr lang="nl-NL" dirty="0"/>
              <a:t> </a:t>
            </a:r>
            <a:r>
              <a:rPr lang="nl-NL" dirty="0" err="1"/>
              <a:t>mileage</a:t>
            </a:r>
            <a:endParaRPr lang="nl-NL" dirty="0"/>
          </a:p>
          <a:p>
            <a:r>
              <a:rPr lang="nl-NL" dirty="0" err="1"/>
              <a:t>Create</a:t>
            </a:r>
            <a:r>
              <a:rPr lang="nl-NL" dirty="0"/>
              <a:t> a </a:t>
            </a:r>
            <a:r>
              <a:rPr lang="nl-NL" dirty="0" err="1"/>
              <a:t>method</a:t>
            </a:r>
            <a:r>
              <a:rPr lang="nl-NL" dirty="0"/>
              <a:t> </a:t>
            </a:r>
            <a:r>
              <a:rPr lang="nl-NL" b="1" dirty="0"/>
              <a:t>drive</a:t>
            </a:r>
            <a:r>
              <a:rPr lang="nl-NL" dirty="0"/>
              <a:t> </a:t>
            </a:r>
            <a:r>
              <a:rPr lang="nl-NL" dirty="0" err="1"/>
              <a:t>that</a:t>
            </a:r>
            <a:r>
              <a:rPr lang="nl-NL" dirty="0"/>
              <a:t> takes </a:t>
            </a:r>
            <a:r>
              <a:rPr lang="nl-NL" dirty="0" err="1"/>
              <a:t>an</a:t>
            </a:r>
            <a:r>
              <a:rPr lang="nl-NL" dirty="0"/>
              <a:t> </a:t>
            </a:r>
            <a:r>
              <a:rPr lang="nl-NL" dirty="0" err="1"/>
              <a:t>amount</a:t>
            </a:r>
            <a:r>
              <a:rPr lang="nl-NL" dirty="0"/>
              <a:t> of kilometers </a:t>
            </a:r>
            <a:r>
              <a:rPr lang="nl-NL" dirty="0" err="1"/>
              <a:t>and</a:t>
            </a:r>
            <a:r>
              <a:rPr lang="nl-NL" dirty="0"/>
              <a:t> </a:t>
            </a:r>
            <a:r>
              <a:rPr lang="nl-NL" dirty="0" err="1"/>
              <a:t>adds</a:t>
            </a:r>
            <a:r>
              <a:rPr lang="nl-NL" dirty="0"/>
              <a:t> </a:t>
            </a:r>
            <a:r>
              <a:rPr lang="nl-NL" dirty="0" err="1"/>
              <a:t>that</a:t>
            </a:r>
            <a:r>
              <a:rPr lang="nl-NL" dirty="0"/>
              <a:t> </a:t>
            </a:r>
            <a:r>
              <a:rPr lang="nl-NL" dirty="0" err="1"/>
              <a:t>to</a:t>
            </a:r>
            <a:r>
              <a:rPr lang="nl-NL" dirty="0"/>
              <a:t> </a:t>
            </a:r>
            <a:r>
              <a:rPr lang="nl-NL" dirty="0" err="1"/>
              <a:t>the</a:t>
            </a:r>
            <a:r>
              <a:rPr lang="nl-NL" dirty="0"/>
              <a:t> </a:t>
            </a:r>
            <a:r>
              <a:rPr lang="nl-NL" dirty="0" err="1"/>
              <a:t>mileage</a:t>
            </a:r>
            <a:r>
              <a:rPr lang="nl-NL" dirty="0"/>
              <a:t>.</a:t>
            </a:r>
          </a:p>
          <a:p>
            <a:r>
              <a:rPr lang="nl-NL" dirty="0"/>
              <a:t>Test </a:t>
            </a:r>
            <a:r>
              <a:rPr lang="nl-NL" dirty="0" err="1"/>
              <a:t>you</a:t>
            </a:r>
            <a:r>
              <a:rPr lang="nl-NL" dirty="0"/>
              <a:t> class </a:t>
            </a:r>
            <a:r>
              <a:rPr lang="nl-NL" dirty="0" err="1"/>
              <a:t>by</a:t>
            </a:r>
            <a:r>
              <a:rPr lang="nl-NL" dirty="0"/>
              <a:t> </a:t>
            </a:r>
            <a:r>
              <a:rPr lang="nl-NL" dirty="0" err="1"/>
              <a:t>instantiating</a:t>
            </a:r>
            <a:r>
              <a:rPr lang="nl-NL" dirty="0"/>
              <a:t> a </a:t>
            </a:r>
            <a:r>
              <a:rPr lang="nl-NL" dirty="0" err="1"/>
              <a:t>car</a:t>
            </a:r>
            <a:r>
              <a:rPr lang="nl-NL" dirty="0"/>
              <a:t> </a:t>
            </a:r>
            <a:r>
              <a:rPr lang="nl-NL" dirty="0" err="1"/>
              <a:t>and</a:t>
            </a:r>
            <a:r>
              <a:rPr lang="nl-NL" dirty="0"/>
              <a:t> </a:t>
            </a:r>
            <a:r>
              <a:rPr lang="nl-NL" dirty="0" err="1"/>
              <a:t>calling</a:t>
            </a:r>
            <a:r>
              <a:rPr lang="nl-NL" dirty="0"/>
              <a:t> </a:t>
            </a:r>
            <a:r>
              <a:rPr lang="nl-NL" dirty="0" err="1"/>
              <a:t>the</a:t>
            </a:r>
            <a:r>
              <a:rPr lang="nl-NL" dirty="0"/>
              <a:t> </a:t>
            </a:r>
            <a:r>
              <a:rPr lang="nl-NL" dirty="0" err="1"/>
              <a:t>methods</a:t>
            </a:r>
            <a:endParaRPr lang="nl-NL" dirty="0"/>
          </a:p>
        </p:txBody>
      </p:sp>
      <p:sp>
        <p:nvSpPr>
          <p:cNvPr id="4" name="Tekstvak 3">
            <a:extLst>
              <a:ext uri="{FF2B5EF4-FFF2-40B4-BE49-F238E27FC236}">
                <a16:creationId xmlns:a16="http://schemas.microsoft.com/office/drawing/2014/main" id="{9E01C086-0B38-FA86-849B-C116C20E4289}"/>
              </a:ext>
            </a:extLst>
          </p:cNvPr>
          <p:cNvSpPr txBox="1"/>
          <p:nvPr/>
        </p:nvSpPr>
        <p:spPr>
          <a:xfrm>
            <a:off x="1944688" y="386318"/>
            <a:ext cx="2448272" cy="369332"/>
          </a:xfrm>
          <a:prstGeom prst="rect">
            <a:avLst/>
          </a:prstGeom>
          <a:noFill/>
        </p:spPr>
        <p:txBody>
          <a:bodyPr wrap="square" rtlCol="0">
            <a:spAutoFit/>
          </a:bodyPr>
          <a:lstStyle/>
          <a:p>
            <a:r>
              <a:rPr lang="nl-NL" dirty="0" err="1">
                <a:solidFill>
                  <a:schemeClr val="bg2">
                    <a:lumMod val="50000"/>
                  </a:schemeClr>
                </a:solidFill>
              </a:rPr>
              <a:t>Exercise</a:t>
            </a:r>
            <a:r>
              <a:rPr lang="nl-NL" dirty="0">
                <a:solidFill>
                  <a:schemeClr val="bg2">
                    <a:lumMod val="50000"/>
                  </a:schemeClr>
                </a:solidFill>
              </a:rPr>
              <a:t> </a:t>
            </a:r>
            <a:r>
              <a:rPr lang="nl-NL" dirty="0">
                <a:solidFill>
                  <a:schemeClr val="bg2">
                    <a:lumMod val="50000"/>
                  </a:schemeClr>
                </a:solidFill>
                <a:latin typeface="+mn-lt"/>
              </a:rPr>
              <a:t>1.7</a:t>
            </a:r>
          </a:p>
        </p:txBody>
      </p:sp>
      <p:sp>
        <p:nvSpPr>
          <p:cNvPr id="5" name="Rechthoek 4">
            <a:extLst>
              <a:ext uri="{FF2B5EF4-FFF2-40B4-BE49-F238E27FC236}">
                <a16:creationId xmlns:a16="http://schemas.microsoft.com/office/drawing/2014/main" id="{3A1A9442-884F-D603-9716-C7F6B1EB96BA}"/>
              </a:ext>
            </a:extLst>
          </p:cNvPr>
          <p:cNvSpPr/>
          <p:nvPr/>
        </p:nvSpPr>
        <p:spPr>
          <a:xfrm>
            <a:off x="935856" y="5508029"/>
            <a:ext cx="4392488" cy="144016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dirty="0"/>
              <a:t>EXTRA:</a:t>
            </a:r>
            <a:br>
              <a:rPr lang="nl-NL" dirty="0"/>
            </a:br>
            <a:r>
              <a:rPr lang="nl-NL" dirty="0"/>
              <a:t>Voeg een </a:t>
            </a:r>
            <a:r>
              <a:rPr lang="nl-NL" dirty="0" err="1"/>
              <a:t>Execption</a:t>
            </a:r>
            <a:r>
              <a:rPr lang="nl-NL" dirty="0"/>
              <a:t> toe als er een negatieve drive wordt gegeven Je kan immers nooit negatieve kilometers rijden.</a:t>
            </a:r>
          </a:p>
        </p:txBody>
      </p:sp>
    </p:spTree>
    <p:extLst>
      <p:ext uri="{BB962C8B-B14F-4D97-AF65-F5344CB8AC3E}">
        <p14:creationId xmlns:p14="http://schemas.microsoft.com/office/powerpoint/2010/main" val="37709958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D8C628F-CFA6-CF49-A604-9F2C1C688E9A}"/>
              </a:ext>
            </a:extLst>
          </p:cNvPr>
          <p:cNvSpPr>
            <a:spLocks noGrp="1"/>
          </p:cNvSpPr>
          <p:nvPr>
            <p:ph type="title"/>
          </p:nvPr>
        </p:nvSpPr>
        <p:spPr/>
        <p:txBody>
          <a:bodyPr/>
          <a:lstStyle/>
          <a:p>
            <a:r>
              <a:rPr lang="nl-NL" dirty="0"/>
              <a:t>Special </a:t>
            </a:r>
            <a:r>
              <a:rPr lang="nl-NL" dirty="0" err="1"/>
              <a:t>Methods</a:t>
            </a:r>
            <a:endParaRPr lang="nl-NL" dirty="0"/>
          </a:p>
        </p:txBody>
      </p:sp>
      <p:sp>
        <p:nvSpPr>
          <p:cNvPr id="3" name="Tijdelijke aanduiding voor inhoud 2">
            <a:extLst>
              <a:ext uri="{FF2B5EF4-FFF2-40B4-BE49-F238E27FC236}">
                <a16:creationId xmlns:a16="http://schemas.microsoft.com/office/drawing/2014/main" id="{BC4A6CE0-84FF-5B4C-A2FE-B35247DE3E4D}"/>
              </a:ext>
            </a:extLst>
          </p:cNvPr>
          <p:cNvSpPr>
            <a:spLocks noGrp="1"/>
          </p:cNvSpPr>
          <p:nvPr>
            <p:ph idx="1"/>
          </p:nvPr>
        </p:nvSpPr>
        <p:spPr/>
        <p:txBody>
          <a:bodyPr/>
          <a:lstStyle/>
          <a:p>
            <a:r>
              <a:rPr lang="nl-NL" dirty="0"/>
              <a:t>A class </a:t>
            </a:r>
            <a:r>
              <a:rPr lang="nl-NL" dirty="0" err="1"/>
              <a:t>can</a:t>
            </a:r>
            <a:r>
              <a:rPr lang="nl-NL" dirty="0"/>
              <a:t> have </a:t>
            </a:r>
            <a:r>
              <a:rPr lang="nl-NL" dirty="0" err="1"/>
              <a:t>many</a:t>
            </a:r>
            <a:r>
              <a:rPr lang="nl-NL" dirty="0"/>
              <a:t> different special </a:t>
            </a:r>
            <a:r>
              <a:rPr lang="nl-NL" dirty="0" err="1"/>
              <a:t>methods</a:t>
            </a:r>
            <a:r>
              <a:rPr lang="nl-NL" dirty="0"/>
              <a:t>.</a:t>
            </a:r>
          </a:p>
          <a:p>
            <a:r>
              <a:rPr lang="nl-NL" dirty="0" err="1"/>
              <a:t>Also</a:t>
            </a:r>
            <a:r>
              <a:rPr lang="nl-NL" dirty="0"/>
              <a:t> </a:t>
            </a:r>
            <a:r>
              <a:rPr lang="nl-NL" dirty="0" err="1"/>
              <a:t>called</a:t>
            </a:r>
            <a:r>
              <a:rPr lang="nl-NL" dirty="0"/>
              <a:t> </a:t>
            </a:r>
            <a:r>
              <a:rPr lang="nl-NL" dirty="0" err="1"/>
              <a:t>magic</a:t>
            </a:r>
            <a:r>
              <a:rPr lang="nl-NL" dirty="0"/>
              <a:t> </a:t>
            </a:r>
            <a:r>
              <a:rPr lang="nl-NL" dirty="0" err="1"/>
              <a:t>methods</a:t>
            </a:r>
            <a:r>
              <a:rPr lang="nl-NL" dirty="0"/>
              <a:t>.</a:t>
            </a:r>
          </a:p>
          <a:p>
            <a:r>
              <a:rPr lang="nl-NL" dirty="0"/>
              <a:t>A </a:t>
            </a:r>
            <a:r>
              <a:rPr lang="nl-NL" dirty="0" err="1"/>
              <a:t>magic</a:t>
            </a:r>
            <a:r>
              <a:rPr lang="nl-NL" dirty="0"/>
              <a:t> </a:t>
            </a:r>
            <a:r>
              <a:rPr lang="nl-NL" dirty="0" err="1"/>
              <a:t>method</a:t>
            </a:r>
            <a:r>
              <a:rPr lang="nl-NL" dirty="0"/>
              <a:t> is </a:t>
            </a:r>
            <a:r>
              <a:rPr lang="nl-NL" dirty="0" err="1"/>
              <a:t>called</a:t>
            </a:r>
            <a:r>
              <a:rPr lang="nl-NL" dirty="0"/>
              <a:t> </a:t>
            </a:r>
            <a:r>
              <a:rPr lang="nl-NL" dirty="0" err="1"/>
              <a:t>by</a:t>
            </a:r>
            <a:r>
              <a:rPr lang="nl-NL" dirty="0"/>
              <a:t> Python in </a:t>
            </a:r>
            <a:r>
              <a:rPr lang="nl-NL" dirty="0" err="1"/>
              <a:t>all</a:t>
            </a:r>
            <a:r>
              <a:rPr lang="nl-NL" dirty="0"/>
              <a:t> kind of </a:t>
            </a:r>
            <a:r>
              <a:rPr lang="nl-NL" dirty="0" err="1"/>
              <a:t>situations</a:t>
            </a:r>
            <a:r>
              <a:rPr lang="nl-NL" dirty="0"/>
              <a:t>, </a:t>
            </a:r>
            <a:r>
              <a:rPr lang="nl-NL" dirty="0" err="1"/>
              <a:t>typically</a:t>
            </a:r>
            <a:r>
              <a:rPr lang="nl-NL" dirty="0"/>
              <a:t> </a:t>
            </a:r>
            <a:r>
              <a:rPr lang="nl-NL" dirty="0" err="1"/>
              <a:t>when</a:t>
            </a:r>
            <a:r>
              <a:rPr lang="nl-NL" dirty="0"/>
              <a:t> operators are </a:t>
            </a:r>
            <a:r>
              <a:rPr lang="nl-NL" dirty="0" err="1"/>
              <a:t>used</a:t>
            </a:r>
            <a:r>
              <a:rPr lang="nl-NL" dirty="0"/>
              <a:t> </a:t>
            </a:r>
          </a:p>
        </p:txBody>
      </p:sp>
      <p:sp>
        <p:nvSpPr>
          <p:cNvPr id="4" name="Rechthoek 3">
            <a:extLst>
              <a:ext uri="{FF2B5EF4-FFF2-40B4-BE49-F238E27FC236}">
                <a16:creationId xmlns:a16="http://schemas.microsoft.com/office/drawing/2014/main" id="{87264740-60F9-134E-9336-D09E81101F5A}"/>
              </a:ext>
            </a:extLst>
          </p:cNvPr>
          <p:cNvSpPr/>
          <p:nvPr/>
        </p:nvSpPr>
        <p:spPr>
          <a:xfrm>
            <a:off x="575816" y="4028637"/>
            <a:ext cx="8908200" cy="1407384"/>
          </a:xfrm>
          <a:prstGeom prst="rect">
            <a:avLst/>
          </a:prstGeom>
          <a:solidFill>
            <a:schemeClr val="accent1">
              <a:lumMod val="20000"/>
              <a:lumOff val="80000"/>
            </a:schemeClr>
          </a:solidFill>
          <a:ln>
            <a:solidFill>
              <a:schemeClr val="bg2">
                <a:lumMod val="50000"/>
              </a:schemeClr>
            </a:solidFill>
          </a:ln>
          <a:effectLst>
            <a:outerShdw blurRad="50800" dist="38100" dir="2700000" algn="tl" rotWithShape="0">
              <a:prstClr val="black">
                <a:alpha val="40000"/>
              </a:prstClr>
            </a:outerShdw>
          </a:effectLst>
        </p:spPr>
        <p:txBody>
          <a:bodyPr lIns="216000" tIns="72000" numCol="3">
            <a:noAutofit/>
          </a:bodyPr>
          <a:lstStyle/>
          <a:p>
            <a:r>
              <a:rPr lang="nl-NL" sz="2000" dirty="0">
                <a:solidFill>
                  <a:schemeClr val="tx1"/>
                </a:solidFill>
              </a:rPr>
              <a:t>__</a:t>
            </a:r>
            <a:r>
              <a:rPr lang="nl-NL" sz="2000" dirty="0" err="1">
                <a:solidFill>
                  <a:schemeClr val="tx1"/>
                </a:solidFill>
              </a:rPr>
              <a:t>init</a:t>
            </a:r>
            <a:r>
              <a:rPr lang="nl-NL" sz="2000" dirty="0">
                <a:solidFill>
                  <a:schemeClr val="tx1"/>
                </a:solidFill>
              </a:rPr>
              <a:t>__</a:t>
            </a:r>
          </a:p>
          <a:p>
            <a:r>
              <a:rPr lang="nl-NL" sz="2000" dirty="0">
                <a:solidFill>
                  <a:schemeClr val="tx1"/>
                </a:solidFill>
              </a:rPr>
              <a:t>__del__</a:t>
            </a:r>
          </a:p>
          <a:p>
            <a:r>
              <a:rPr lang="nl-NL" sz="2000" dirty="0">
                <a:solidFill>
                  <a:schemeClr val="tx1"/>
                </a:solidFill>
              </a:rPr>
              <a:t>__</a:t>
            </a:r>
            <a:r>
              <a:rPr lang="nl-NL" sz="2000" dirty="0" err="1">
                <a:solidFill>
                  <a:schemeClr val="tx1"/>
                </a:solidFill>
              </a:rPr>
              <a:t>str</a:t>
            </a:r>
            <a:r>
              <a:rPr lang="nl-NL" sz="2000" dirty="0">
                <a:solidFill>
                  <a:schemeClr val="tx1"/>
                </a:solidFill>
              </a:rPr>
              <a:t>__</a:t>
            </a:r>
          </a:p>
          <a:p>
            <a:r>
              <a:rPr lang="nl-NL" sz="2000" dirty="0">
                <a:solidFill>
                  <a:schemeClr val="tx1"/>
                </a:solidFill>
              </a:rPr>
              <a:t>__</a:t>
            </a:r>
            <a:r>
              <a:rPr lang="nl-NL" sz="2000" dirty="0" err="1">
                <a:solidFill>
                  <a:schemeClr val="tx1"/>
                </a:solidFill>
              </a:rPr>
              <a:t>repr</a:t>
            </a:r>
            <a:r>
              <a:rPr lang="nl-NL" sz="2000" dirty="0">
                <a:solidFill>
                  <a:schemeClr val="tx1"/>
                </a:solidFill>
              </a:rPr>
              <a:t>__</a:t>
            </a:r>
          </a:p>
          <a:p>
            <a:r>
              <a:rPr lang="nl-NL" sz="2000" dirty="0">
                <a:solidFill>
                  <a:schemeClr val="tx1"/>
                </a:solidFill>
              </a:rPr>
              <a:t>__</a:t>
            </a:r>
            <a:r>
              <a:rPr lang="nl-NL" sz="2000" dirty="0" err="1">
                <a:solidFill>
                  <a:schemeClr val="tx1"/>
                </a:solidFill>
              </a:rPr>
              <a:t>eq</a:t>
            </a:r>
            <a:r>
              <a:rPr lang="nl-NL" sz="2000" dirty="0">
                <a:solidFill>
                  <a:schemeClr val="tx1"/>
                </a:solidFill>
              </a:rPr>
              <a:t>__</a:t>
            </a:r>
          </a:p>
          <a:p>
            <a:r>
              <a:rPr lang="nl-NL" sz="2000" dirty="0">
                <a:solidFill>
                  <a:schemeClr val="tx1"/>
                </a:solidFill>
              </a:rPr>
              <a:t>__ne__</a:t>
            </a:r>
          </a:p>
          <a:p>
            <a:r>
              <a:rPr lang="nl-NL" sz="2000" dirty="0">
                <a:solidFill>
                  <a:schemeClr val="tx1"/>
                </a:solidFill>
              </a:rPr>
              <a:t>__</a:t>
            </a:r>
            <a:r>
              <a:rPr lang="nl-NL" sz="2000" dirty="0" err="1">
                <a:solidFill>
                  <a:schemeClr val="tx1"/>
                </a:solidFill>
              </a:rPr>
              <a:t>lt</a:t>
            </a:r>
            <a:r>
              <a:rPr lang="nl-NL" sz="2000" dirty="0">
                <a:solidFill>
                  <a:schemeClr val="tx1"/>
                </a:solidFill>
              </a:rPr>
              <a:t>__</a:t>
            </a:r>
          </a:p>
          <a:p>
            <a:r>
              <a:rPr lang="nl-NL" sz="2000" dirty="0">
                <a:solidFill>
                  <a:schemeClr val="tx1"/>
                </a:solidFill>
              </a:rPr>
              <a:t>__</a:t>
            </a:r>
            <a:r>
              <a:rPr lang="nl-NL" sz="2000" dirty="0" err="1">
                <a:solidFill>
                  <a:schemeClr val="tx1"/>
                </a:solidFill>
              </a:rPr>
              <a:t>le</a:t>
            </a:r>
            <a:r>
              <a:rPr lang="nl-NL" sz="2000" dirty="0">
                <a:solidFill>
                  <a:schemeClr val="tx1"/>
                </a:solidFill>
              </a:rPr>
              <a:t>__</a:t>
            </a:r>
          </a:p>
          <a:p>
            <a:r>
              <a:rPr lang="nl-NL" sz="2000" dirty="0">
                <a:solidFill>
                  <a:schemeClr val="tx1"/>
                </a:solidFill>
              </a:rPr>
              <a:t>__</a:t>
            </a:r>
            <a:r>
              <a:rPr lang="nl-NL" sz="2000" dirty="0" err="1">
                <a:solidFill>
                  <a:schemeClr val="tx1"/>
                </a:solidFill>
              </a:rPr>
              <a:t>gt</a:t>
            </a:r>
            <a:r>
              <a:rPr lang="nl-NL" sz="2000" dirty="0">
                <a:solidFill>
                  <a:schemeClr val="tx1"/>
                </a:solidFill>
              </a:rPr>
              <a:t>__</a:t>
            </a:r>
          </a:p>
          <a:p>
            <a:r>
              <a:rPr lang="nl-NL" sz="2000" dirty="0">
                <a:solidFill>
                  <a:schemeClr val="tx1"/>
                </a:solidFill>
              </a:rPr>
              <a:t>__ge__</a:t>
            </a:r>
          </a:p>
          <a:p>
            <a:r>
              <a:rPr lang="nl-NL" sz="2000" dirty="0">
                <a:solidFill>
                  <a:schemeClr val="tx1"/>
                </a:solidFill>
              </a:rPr>
              <a:t>__</a:t>
            </a:r>
            <a:r>
              <a:rPr lang="nl-NL" sz="2000" dirty="0" err="1">
                <a:solidFill>
                  <a:schemeClr val="tx1"/>
                </a:solidFill>
              </a:rPr>
              <a:t>add</a:t>
            </a:r>
            <a:r>
              <a:rPr lang="nl-NL" sz="2000" dirty="0">
                <a:solidFill>
                  <a:schemeClr val="tx1"/>
                </a:solidFill>
              </a:rPr>
              <a:t>__</a:t>
            </a:r>
          </a:p>
          <a:p>
            <a:r>
              <a:rPr lang="nl-NL" sz="2000" dirty="0">
                <a:solidFill>
                  <a:schemeClr val="tx1"/>
                </a:solidFill>
              </a:rPr>
              <a:t>__sub__</a:t>
            </a:r>
          </a:p>
        </p:txBody>
      </p:sp>
    </p:spTree>
    <p:extLst>
      <p:ext uri="{BB962C8B-B14F-4D97-AF65-F5344CB8AC3E}">
        <p14:creationId xmlns:p14="http://schemas.microsoft.com/office/powerpoint/2010/main" val="337081127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A189FD4B-E7B1-4B4E-BD8F-2F2846206E73}"/>
              </a:ext>
            </a:extLst>
          </p:cNvPr>
          <p:cNvSpPr>
            <a:spLocks noGrp="1"/>
          </p:cNvSpPr>
          <p:nvPr>
            <p:ph type="title"/>
          </p:nvPr>
        </p:nvSpPr>
        <p:spPr/>
        <p:txBody>
          <a:bodyPr/>
          <a:lstStyle/>
          <a:p>
            <a:r>
              <a:rPr lang="nl-NL" dirty="0"/>
              <a:t>Vector class</a:t>
            </a:r>
          </a:p>
        </p:txBody>
      </p:sp>
      <p:sp>
        <p:nvSpPr>
          <p:cNvPr id="2" name="Tijdelijke aanduiding voor inhoud 1">
            <a:extLst>
              <a:ext uri="{FF2B5EF4-FFF2-40B4-BE49-F238E27FC236}">
                <a16:creationId xmlns:a16="http://schemas.microsoft.com/office/drawing/2014/main" id="{1E0EBDD4-83CB-F04A-ABD2-6EFA918F04F0}"/>
              </a:ext>
            </a:extLst>
          </p:cNvPr>
          <p:cNvSpPr>
            <a:spLocks noGrp="1"/>
          </p:cNvSpPr>
          <p:nvPr>
            <p:ph idx="1"/>
          </p:nvPr>
        </p:nvSpPr>
        <p:spPr/>
        <p:txBody>
          <a:bodyPr/>
          <a:lstStyle/>
          <a:p>
            <a:pPr marL="0" indent="0">
              <a:buNone/>
            </a:pPr>
            <a:r>
              <a:rPr lang="nl-NL" dirty="0" err="1"/>
              <a:t>Create</a:t>
            </a:r>
            <a:r>
              <a:rPr lang="nl-NL" dirty="0"/>
              <a:t> a 2d-Vector class. </a:t>
            </a:r>
            <a:r>
              <a:rPr lang="nl-NL" dirty="0" err="1"/>
              <a:t>Also</a:t>
            </a:r>
            <a:r>
              <a:rPr lang="nl-NL" dirty="0"/>
              <a:t> </a:t>
            </a:r>
            <a:r>
              <a:rPr lang="nl-NL" dirty="0" err="1"/>
              <a:t>add</a:t>
            </a:r>
            <a:r>
              <a:rPr lang="nl-NL" dirty="0"/>
              <a:t> operator </a:t>
            </a:r>
            <a:r>
              <a:rPr lang="nl-NL" dirty="0" err="1"/>
              <a:t>overloading</a:t>
            </a:r>
            <a:r>
              <a:rPr lang="nl-NL" dirty="0"/>
              <a:t> </a:t>
            </a:r>
            <a:r>
              <a:rPr lang="nl-NL" dirty="0" err="1"/>
              <a:t>for</a:t>
            </a:r>
            <a:r>
              <a:rPr lang="nl-NL" dirty="0"/>
              <a:t> </a:t>
            </a:r>
            <a:r>
              <a:rPr lang="nl-NL" dirty="0" err="1"/>
              <a:t>the</a:t>
            </a:r>
            <a:r>
              <a:rPr lang="nl-NL" dirty="0"/>
              <a:t> + </a:t>
            </a:r>
            <a:r>
              <a:rPr lang="nl-NL" dirty="0" err="1"/>
              <a:t>sign</a:t>
            </a:r>
            <a:r>
              <a:rPr lang="nl-NL" dirty="0"/>
              <a:t> </a:t>
            </a:r>
            <a:r>
              <a:rPr lang="nl-NL" dirty="0" err="1"/>
              <a:t>to</a:t>
            </a:r>
            <a:r>
              <a:rPr lang="nl-NL" dirty="0"/>
              <a:t> </a:t>
            </a:r>
            <a:r>
              <a:rPr lang="nl-NL" dirty="0" err="1"/>
              <a:t>add</a:t>
            </a:r>
            <a:r>
              <a:rPr lang="nl-NL" dirty="0"/>
              <a:t> </a:t>
            </a:r>
            <a:r>
              <a:rPr lang="nl-NL" dirty="0" err="1"/>
              <a:t>two</a:t>
            </a:r>
            <a:r>
              <a:rPr lang="nl-NL" dirty="0"/>
              <a:t> </a:t>
            </a:r>
            <a:r>
              <a:rPr lang="nl-NL" dirty="0" err="1"/>
              <a:t>vectors</a:t>
            </a:r>
            <a:r>
              <a:rPr lang="nl-NL" dirty="0"/>
              <a:t> </a:t>
            </a:r>
            <a:r>
              <a:rPr lang="nl-NL" dirty="0" err="1"/>
              <a:t>together</a:t>
            </a:r>
            <a:r>
              <a:rPr lang="nl-NL" dirty="0"/>
              <a:t>.</a:t>
            </a:r>
          </a:p>
          <a:p>
            <a:endParaRPr lang="nl-NL" dirty="0"/>
          </a:p>
          <a:p>
            <a:pPr marL="0" indent="0">
              <a:buNone/>
            </a:pPr>
            <a:r>
              <a:rPr lang="nl-NL" dirty="0"/>
              <a:t>Tips:</a:t>
            </a:r>
          </a:p>
          <a:p>
            <a:r>
              <a:rPr lang="nl-NL" dirty="0" err="1"/>
              <a:t>Build</a:t>
            </a:r>
            <a:r>
              <a:rPr lang="nl-NL" dirty="0"/>
              <a:t> a class </a:t>
            </a:r>
            <a:r>
              <a:rPr lang="nl-NL" dirty="0" err="1"/>
              <a:t>called</a:t>
            </a:r>
            <a:r>
              <a:rPr lang="nl-NL" dirty="0"/>
              <a:t> Vector</a:t>
            </a:r>
          </a:p>
          <a:p>
            <a:r>
              <a:rPr lang="nl-NL" dirty="0"/>
              <a:t>Add two attributes: x and y</a:t>
            </a:r>
          </a:p>
          <a:p>
            <a:r>
              <a:rPr lang="nl-NL" dirty="0"/>
              <a:t>Implement the __</a:t>
            </a:r>
            <a:r>
              <a:rPr lang="nl-NL" dirty="0" err="1"/>
              <a:t>init</a:t>
            </a:r>
            <a:r>
              <a:rPr lang="nl-NL" dirty="0"/>
              <a:t>__ </a:t>
            </a:r>
            <a:r>
              <a:rPr lang="nl-NL" dirty="0" err="1"/>
              <a:t>method</a:t>
            </a:r>
            <a:r>
              <a:rPr lang="nl-NL" dirty="0"/>
              <a:t> </a:t>
            </a:r>
            <a:r>
              <a:rPr lang="nl-NL" dirty="0" err="1"/>
              <a:t>that</a:t>
            </a:r>
            <a:r>
              <a:rPr lang="nl-NL" dirty="0"/>
              <a:t> takes </a:t>
            </a:r>
            <a:r>
              <a:rPr lang="nl-NL" dirty="0" err="1"/>
              <a:t>two</a:t>
            </a:r>
            <a:r>
              <a:rPr lang="nl-NL" dirty="0"/>
              <a:t> </a:t>
            </a:r>
            <a:r>
              <a:rPr lang="nl-NL" dirty="0" err="1"/>
              <a:t>arguments</a:t>
            </a:r>
            <a:r>
              <a:rPr lang="nl-NL" dirty="0"/>
              <a:t>: x </a:t>
            </a:r>
            <a:r>
              <a:rPr lang="nl-NL" dirty="0" err="1"/>
              <a:t>and</a:t>
            </a:r>
            <a:r>
              <a:rPr lang="nl-NL" dirty="0"/>
              <a:t> y</a:t>
            </a:r>
          </a:p>
          <a:p>
            <a:r>
              <a:rPr lang="nl-NL" dirty="0"/>
              <a:t>Implement the __str__ and __repr__ methods.</a:t>
            </a:r>
          </a:p>
          <a:p>
            <a:r>
              <a:rPr lang="nl-NL" dirty="0" err="1"/>
              <a:t>Implement the </a:t>
            </a:r>
            <a:r>
              <a:rPr lang="nl-NL" dirty="0"/>
              <a:t>__</a:t>
            </a:r>
            <a:r>
              <a:rPr lang="nl-NL" dirty="0" err="1"/>
              <a:t>add</a:t>
            </a:r>
            <a:r>
              <a:rPr lang="nl-NL" dirty="0"/>
              <a:t>__ </a:t>
            </a:r>
            <a:r>
              <a:rPr lang="nl-NL" dirty="0" err="1"/>
              <a:t>method</a:t>
            </a:r>
            <a:r>
              <a:rPr lang="nl-NL" dirty="0"/>
              <a:t> </a:t>
            </a:r>
            <a:r>
              <a:rPr lang="nl-NL" dirty="0" err="1"/>
              <a:t>the</a:t>
            </a:r>
            <a:r>
              <a:rPr lang="nl-NL" dirty="0"/>
              <a:t> </a:t>
            </a:r>
            <a:r>
              <a:rPr lang="nl-NL" dirty="0" err="1"/>
              <a:t>define</a:t>
            </a:r>
            <a:r>
              <a:rPr lang="nl-NL" dirty="0"/>
              <a:t> </a:t>
            </a:r>
            <a:r>
              <a:rPr lang="nl-NL" dirty="0" err="1"/>
              <a:t>the</a:t>
            </a:r>
            <a:r>
              <a:rPr lang="nl-NL" dirty="0"/>
              <a:t> </a:t>
            </a:r>
            <a:r>
              <a:rPr lang="nl-NL" dirty="0" err="1"/>
              <a:t>adding</a:t>
            </a:r>
            <a:r>
              <a:rPr lang="nl-NL" dirty="0"/>
              <a:t> of </a:t>
            </a:r>
            <a:r>
              <a:rPr lang="nl-NL" dirty="0" err="1"/>
              <a:t>two</a:t>
            </a:r>
            <a:r>
              <a:rPr lang="nl-NL" dirty="0"/>
              <a:t> </a:t>
            </a:r>
            <a:r>
              <a:rPr lang="nl-NL" dirty="0" err="1"/>
              <a:t>vectors</a:t>
            </a:r>
            <a:r>
              <a:rPr lang="nl-NL" dirty="0"/>
              <a:t>.</a:t>
            </a:r>
          </a:p>
          <a:p>
            <a:r>
              <a:rPr lang="nl-NL" dirty="0"/>
              <a:t>Test your class by creating two vectors and adding these together.</a:t>
            </a:r>
          </a:p>
        </p:txBody>
      </p:sp>
      <p:sp>
        <p:nvSpPr>
          <p:cNvPr id="4" name="Tekstvak 3">
            <a:extLst>
              <a:ext uri="{FF2B5EF4-FFF2-40B4-BE49-F238E27FC236}">
                <a16:creationId xmlns:a16="http://schemas.microsoft.com/office/drawing/2014/main" id="{F5556E44-45B1-98A3-03B1-510778476AA8}"/>
              </a:ext>
            </a:extLst>
          </p:cNvPr>
          <p:cNvSpPr txBox="1"/>
          <p:nvPr/>
        </p:nvSpPr>
        <p:spPr>
          <a:xfrm>
            <a:off x="1944688" y="386318"/>
            <a:ext cx="2448272" cy="369332"/>
          </a:xfrm>
          <a:prstGeom prst="rect">
            <a:avLst/>
          </a:prstGeom>
          <a:noFill/>
        </p:spPr>
        <p:txBody>
          <a:bodyPr wrap="square" rtlCol="0">
            <a:spAutoFit/>
          </a:bodyPr>
          <a:lstStyle/>
          <a:p>
            <a:r>
              <a:rPr lang="nl-NL" dirty="0" err="1">
                <a:solidFill>
                  <a:schemeClr val="bg2">
                    <a:lumMod val="50000"/>
                  </a:schemeClr>
                </a:solidFill>
              </a:rPr>
              <a:t>Exercise</a:t>
            </a:r>
            <a:r>
              <a:rPr lang="nl-NL" dirty="0">
                <a:solidFill>
                  <a:schemeClr val="bg2">
                    <a:lumMod val="50000"/>
                  </a:schemeClr>
                </a:solidFill>
              </a:rPr>
              <a:t> </a:t>
            </a:r>
            <a:r>
              <a:rPr lang="nl-NL" dirty="0">
                <a:solidFill>
                  <a:schemeClr val="bg2">
                    <a:lumMod val="50000"/>
                  </a:schemeClr>
                </a:solidFill>
                <a:latin typeface="+mn-lt"/>
              </a:rPr>
              <a:t>1.8</a:t>
            </a:r>
          </a:p>
        </p:txBody>
      </p:sp>
    </p:spTree>
    <p:extLst>
      <p:ext uri="{BB962C8B-B14F-4D97-AF65-F5344CB8AC3E}">
        <p14:creationId xmlns:p14="http://schemas.microsoft.com/office/powerpoint/2010/main" val="210376883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243DB71-DA68-4D4D-902A-1751CDC2DBBB}"/>
              </a:ext>
            </a:extLst>
          </p:cNvPr>
          <p:cNvSpPr>
            <a:spLocks noGrp="1"/>
          </p:cNvSpPr>
          <p:nvPr>
            <p:ph type="title"/>
          </p:nvPr>
        </p:nvSpPr>
        <p:spPr/>
        <p:txBody>
          <a:bodyPr/>
          <a:lstStyle/>
          <a:p>
            <a:r>
              <a:rPr lang="nl-NL" dirty="0" err="1"/>
              <a:t>Inheritance</a:t>
            </a:r>
            <a:endParaRPr lang="nl-NL" dirty="0"/>
          </a:p>
        </p:txBody>
      </p:sp>
      <p:sp>
        <p:nvSpPr>
          <p:cNvPr id="3" name="Tijdelijke aanduiding voor inhoud 2">
            <a:extLst>
              <a:ext uri="{FF2B5EF4-FFF2-40B4-BE49-F238E27FC236}">
                <a16:creationId xmlns:a16="http://schemas.microsoft.com/office/drawing/2014/main" id="{CCDC927F-E1BC-1140-AC79-C510B8E9F9BA}"/>
              </a:ext>
            </a:extLst>
          </p:cNvPr>
          <p:cNvSpPr>
            <a:spLocks noGrp="1"/>
          </p:cNvSpPr>
          <p:nvPr>
            <p:ph idx="1"/>
          </p:nvPr>
        </p:nvSpPr>
        <p:spPr/>
        <p:txBody>
          <a:bodyPr/>
          <a:lstStyle/>
          <a:p>
            <a:r>
              <a:rPr lang="nl-NL" dirty="0"/>
              <a:t>Classes </a:t>
            </a:r>
            <a:r>
              <a:rPr lang="nl-NL" dirty="0" err="1"/>
              <a:t>can</a:t>
            </a:r>
            <a:r>
              <a:rPr lang="nl-NL" dirty="0"/>
              <a:t> </a:t>
            </a:r>
            <a:r>
              <a:rPr lang="nl-NL" dirty="0" err="1"/>
              <a:t>be</a:t>
            </a:r>
            <a:r>
              <a:rPr lang="nl-NL" dirty="0"/>
              <a:t> </a:t>
            </a:r>
            <a:r>
              <a:rPr lang="nl-NL" dirty="0" err="1"/>
              <a:t>reused</a:t>
            </a:r>
            <a:r>
              <a:rPr lang="nl-NL" dirty="0"/>
              <a:t> </a:t>
            </a:r>
            <a:r>
              <a:rPr lang="nl-NL" dirty="0" err="1"/>
              <a:t>by</a:t>
            </a:r>
            <a:r>
              <a:rPr lang="nl-NL" dirty="0"/>
              <a:t> </a:t>
            </a:r>
            <a:r>
              <a:rPr lang="nl-NL" dirty="0" err="1"/>
              <a:t>inheritance</a:t>
            </a:r>
            <a:endParaRPr lang="nl-NL" dirty="0"/>
          </a:p>
          <a:p>
            <a:r>
              <a:rPr lang="nl-NL" dirty="0"/>
              <a:t>The </a:t>
            </a:r>
            <a:r>
              <a:rPr lang="nl-NL" dirty="0" err="1"/>
              <a:t>original</a:t>
            </a:r>
            <a:r>
              <a:rPr lang="nl-NL" dirty="0"/>
              <a:t> class is </a:t>
            </a:r>
            <a:r>
              <a:rPr lang="nl-NL" dirty="0" err="1"/>
              <a:t>called</a:t>
            </a:r>
            <a:r>
              <a:rPr lang="nl-NL" dirty="0"/>
              <a:t> </a:t>
            </a:r>
            <a:r>
              <a:rPr lang="nl-NL" dirty="0" err="1"/>
              <a:t>the</a:t>
            </a:r>
            <a:r>
              <a:rPr lang="nl-NL" dirty="0"/>
              <a:t> </a:t>
            </a:r>
            <a:r>
              <a:rPr lang="nl-NL" dirty="0" err="1"/>
              <a:t>parent</a:t>
            </a:r>
            <a:r>
              <a:rPr lang="nl-NL" dirty="0"/>
              <a:t> class, </a:t>
            </a:r>
            <a:r>
              <a:rPr lang="nl-NL" dirty="0" err="1"/>
              <a:t>the</a:t>
            </a:r>
            <a:r>
              <a:rPr lang="nl-NL" dirty="0"/>
              <a:t> superclass or </a:t>
            </a:r>
            <a:r>
              <a:rPr lang="nl-NL" dirty="0" err="1"/>
              <a:t>the</a:t>
            </a:r>
            <a:r>
              <a:rPr lang="nl-NL" dirty="0"/>
              <a:t> base class</a:t>
            </a:r>
          </a:p>
          <a:p>
            <a:r>
              <a:rPr lang="nl-NL" dirty="0"/>
              <a:t>The new class is </a:t>
            </a:r>
            <a:r>
              <a:rPr lang="nl-NL" dirty="0" err="1"/>
              <a:t>called</a:t>
            </a:r>
            <a:r>
              <a:rPr lang="nl-NL" dirty="0"/>
              <a:t> </a:t>
            </a:r>
            <a:r>
              <a:rPr lang="nl-NL" dirty="0" err="1"/>
              <a:t>the</a:t>
            </a:r>
            <a:r>
              <a:rPr lang="nl-NL" dirty="0"/>
              <a:t> </a:t>
            </a:r>
            <a:r>
              <a:rPr lang="nl-NL" dirty="0" err="1"/>
              <a:t>child</a:t>
            </a:r>
            <a:r>
              <a:rPr lang="nl-NL" dirty="0"/>
              <a:t> class, </a:t>
            </a:r>
            <a:r>
              <a:rPr lang="nl-NL" dirty="0" err="1"/>
              <a:t>the</a:t>
            </a:r>
            <a:r>
              <a:rPr lang="nl-NL" dirty="0"/>
              <a:t> </a:t>
            </a:r>
            <a:r>
              <a:rPr lang="nl-NL" dirty="0" err="1"/>
              <a:t>subclass</a:t>
            </a:r>
            <a:r>
              <a:rPr lang="nl-NL" dirty="0"/>
              <a:t> or </a:t>
            </a:r>
            <a:r>
              <a:rPr lang="nl-NL" dirty="0" err="1"/>
              <a:t>the</a:t>
            </a:r>
            <a:r>
              <a:rPr lang="nl-NL" dirty="0"/>
              <a:t> </a:t>
            </a:r>
            <a:r>
              <a:rPr lang="nl-NL" dirty="0" err="1"/>
              <a:t>derived</a:t>
            </a:r>
            <a:r>
              <a:rPr lang="nl-NL" dirty="0"/>
              <a:t> class</a:t>
            </a:r>
          </a:p>
          <a:p>
            <a:r>
              <a:rPr lang="nl-NL" dirty="0" err="1"/>
              <a:t>Enclose</a:t>
            </a:r>
            <a:r>
              <a:rPr lang="nl-NL" dirty="0"/>
              <a:t> </a:t>
            </a:r>
            <a:r>
              <a:rPr lang="nl-NL" dirty="0" err="1"/>
              <a:t>the</a:t>
            </a:r>
            <a:r>
              <a:rPr lang="nl-NL" dirty="0"/>
              <a:t> </a:t>
            </a:r>
            <a:r>
              <a:rPr lang="nl-NL" dirty="0" err="1"/>
              <a:t>parent</a:t>
            </a:r>
            <a:r>
              <a:rPr lang="nl-NL" dirty="0"/>
              <a:t> in parentheses </a:t>
            </a:r>
            <a:r>
              <a:rPr lang="nl-NL" dirty="0" err="1"/>
              <a:t>after</a:t>
            </a:r>
            <a:r>
              <a:rPr lang="nl-NL" dirty="0"/>
              <a:t> </a:t>
            </a:r>
            <a:r>
              <a:rPr lang="nl-NL" dirty="0" err="1"/>
              <a:t>the</a:t>
            </a:r>
            <a:r>
              <a:rPr lang="nl-NL" dirty="0"/>
              <a:t> new class name.</a:t>
            </a:r>
          </a:p>
          <a:p>
            <a:r>
              <a:rPr lang="nl-NL" dirty="0" err="1"/>
              <a:t>All</a:t>
            </a:r>
            <a:r>
              <a:rPr lang="nl-NL" dirty="0"/>
              <a:t> </a:t>
            </a:r>
            <a:r>
              <a:rPr lang="nl-NL" dirty="0" err="1"/>
              <a:t>the</a:t>
            </a:r>
            <a:r>
              <a:rPr lang="nl-NL" dirty="0"/>
              <a:t> </a:t>
            </a:r>
            <a:r>
              <a:rPr lang="nl-NL" dirty="0" err="1"/>
              <a:t>attributes</a:t>
            </a:r>
            <a:r>
              <a:rPr lang="nl-NL" dirty="0"/>
              <a:t> </a:t>
            </a:r>
            <a:r>
              <a:rPr lang="nl-NL" dirty="0" err="1"/>
              <a:t>and</a:t>
            </a:r>
            <a:r>
              <a:rPr lang="nl-NL" dirty="0"/>
              <a:t> </a:t>
            </a:r>
            <a:r>
              <a:rPr lang="nl-NL" dirty="0" err="1"/>
              <a:t>methods</a:t>
            </a:r>
            <a:r>
              <a:rPr lang="nl-NL" dirty="0"/>
              <a:t> of </a:t>
            </a:r>
            <a:r>
              <a:rPr lang="nl-NL" dirty="0" err="1"/>
              <a:t>the</a:t>
            </a:r>
            <a:r>
              <a:rPr lang="nl-NL" dirty="0"/>
              <a:t> </a:t>
            </a:r>
            <a:r>
              <a:rPr lang="nl-NL" dirty="0" err="1"/>
              <a:t>parent</a:t>
            </a:r>
            <a:r>
              <a:rPr lang="nl-NL" dirty="0"/>
              <a:t> class are </a:t>
            </a:r>
            <a:r>
              <a:rPr lang="nl-NL" dirty="0" err="1"/>
              <a:t>avaiable</a:t>
            </a:r>
            <a:r>
              <a:rPr lang="nl-NL" dirty="0"/>
              <a:t> in </a:t>
            </a:r>
            <a:r>
              <a:rPr lang="nl-NL" dirty="0" err="1"/>
              <a:t>the</a:t>
            </a:r>
            <a:r>
              <a:rPr lang="nl-NL" dirty="0"/>
              <a:t> </a:t>
            </a:r>
            <a:r>
              <a:rPr lang="nl-NL" dirty="0" err="1"/>
              <a:t>child</a:t>
            </a:r>
            <a:r>
              <a:rPr lang="nl-NL" dirty="0"/>
              <a:t> class.</a:t>
            </a:r>
          </a:p>
          <a:p>
            <a:r>
              <a:rPr lang="nl-NL" dirty="0"/>
              <a:t>In </a:t>
            </a:r>
            <a:r>
              <a:rPr lang="nl-NL" dirty="0" err="1"/>
              <a:t>the</a:t>
            </a:r>
            <a:r>
              <a:rPr lang="nl-NL" dirty="0"/>
              <a:t> __</a:t>
            </a:r>
            <a:r>
              <a:rPr lang="nl-NL" dirty="0" err="1"/>
              <a:t>init</a:t>
            </a:r>
            <a:r>
              <a:rPr lang="nl-NL" dirty="0"/>
              <a:t>__ </a:t>
            </a:r>
            <a:r>
              <a:rPr lang="nl-NL" dirty="0" err="1"/>
              <a:t>method</a:t>
            </a:r>
            <a:r>
              <a:rPr lang="nl-NL" dirty="0"/>
              <a:t> of </a:t>
            </a:r>
            <a:r>
              <a:rPr lang="nl-NL" dirty="0" err="1"/>
              <a:t>the</a:t>
            </a:r>
            <a:r>
              <a:rPr lang="nl-NL" dirty="0"/>
              <a:t> </a:t>
            </a:r>
            <a:r>
              <a:rPr lang="nl-NL" dirty="0" err="1"/>
              <a:t>child</a:t>
            </a:r>
            <a:r>
              <a:rPr lang="nl-NL" dirty="0"/>
              <a:t> class </a:t>
            </a:r>
            <a:r>
              <a:rPr lang="nl-NL" dirty="0" err="1"/>
              <a:t>always</a:t>
            </a:r>
            <a:r>
              <a:rPr lang="nl-NL" dirty="0"/>
              <a:t> first call de __</a:t>
            </a:r>
            <a:r>
              <a:rPr lang="nl-NL" dirty="0" err="1"/>
              <a:t>init</a:t>
            </a:r>
            <a:r>
              <a:rPr lang="nl-NL" dirty="0"/>
              <a:t>__ </a:t>
            </a:r>
            <a:r>
              <a:rPr lang="nl-NL" dirty="0" err="1"/>
              <a:t>method</a:t>
            </a:r>
            <a:r>
              <a:rPr lang="nl-NL" dirty="0"/>
              <a:t> of </a:t>
            </a:r>
            <a:r>
              <a:rPr lang="nl-NL" dirty="0" err="1"/>
              <a:t>the</a:t>
            </a:r>
            <a:r>
              <a:rPr lang="nl-NL" dirty="0"/>
              <a:t> </a:t>
            </a:r>
            <a:r>
              <a:rPr lang="nl-NL" dirty="0" err="1"/>
              <a:t>parent</a:t>
            </a:r>
            <a:r>
              <a:rPr lang="nl-NL" dirty="0"/>
              <a:t> class </a:t>
            </a:r>
            <a:r>
              <a:rPr lang="nl-NL" dirty="0" err="1"/>
              <a:t>with</a:t>
            </a:r>
            <a:r>
              <a:rPr lang="nl-NL" dirty="0"/>
              <a:t> </a:t>
            </a:r>
            <a:r>
              <a:rPr lang="nl-NL" dirty="0" err="1"/>
              <a:t>the</a:t>
            </a:r>
            <a:r>
              <a:rPr lang="nl-NL" dirty="0"/>
              <a:t> </a:t>
            </a:r>
            <a:r>
              <a:rPr lang="nl-NL" b="1" dirty="0"/>
              <a:t>super</a:t>
            </a:r>
            <a:r>
              <a:rPr lang="nl-NL" dirty="0"/>
              <a:t> </a:t>
            </a:r>
            <a:r>
              <a:rPr lang="nl-NL" dirty="0" err="1"/>
              <a:t>method</a:t>
            </a:r>
            <a:endParaRPr lang="nl-NL" dirty="0"/>
          </a:p>
        </p:txBody>
      </p:sp>
      <p:sp>
        <p:nvSpPr>
          <p:cNvPr id="4" name="Rechthoek 3">
            <a:extLst>
              <a:ext uri="{FF2B5EF4-FFF2-40B4-BE49-F238E27FC236}">
                <a16:creationId xmlns:a16="http://schemas.microsoft.com/office/drawing/2014/main" id="{5636EF3C-2465-9E47-B132-3D0F633FD8A3}"/>
              </a:ext>
            </a:extLst>
          </p:cNvPr>
          <p:cNvSpPr/>
          <p:nvPr/>
        </p:nvSpPr>
        <p:spPr>
          <a:xfrm>
            <a:off x="576263" y="6351800"/>
            <a:ext cx="3888433" cy="369332"/>
          </a:xfrm>
          <a:prstGeom prst="rect">
            <a:avLst/>
          </a:prstGeom>
          <a:solidFill>
            <a:schemeClr val="bg2"/>
          </a:solidFill>
          <a:ln>
            <a:solidFill>
              <a:schemeClr val="tx1">
                <a:lumMod val="75000"/>
                <a:lumOff val="25000"/>
              </a:schemeClr>
            </a:solidFill>
          </a:ln>
          <a:effectLst>
            <a:outerShdw blurRad="50800" dist="38100" dir="2700000" algn="tl" rotWithShape="0">
              <a:prstClr val="black">
                <a:alpha val="40000"/>
              </a:prstClr>
            </a:outerShdw>
          </a:effectLst>
        </p:spPr>
        <p:txBody>
          <a:bodyPr wrap="square">
            <a:spAutoFit/>
          </a:bodyPr>
          <a:lstStyle/>
          <a:p>
            <a:r>
              <a:rPr lang="nl-NL" b="1" dirty="0">
                <a:solidFill>
                  <a:srgbClr val="0000FF"/>
                </a:solidFill>
                <a:latin typeface="Menlo" panose="020B0609030804020204" pitchFamily="49" charset="0"/>
              </a:rPr>
              <a:t>class</a:t>
            </a:r>
            <a:r>
              <a:rPr lang="nl-NL" b="1" dirty="0">
                <a:solidFill>
                  <a:srgbClr val="000000"/>
                </a:solidFill>
                <a:latin typeface="Menlo" panose="020B0609030804020204" pitchFamily="49" charset="0"/>
              </a:rPr>
              <a:t> Vector(object):</a:t>
            </a:r>
            <a:endParaRPr lang="nl-NL" b="1" dirty="0">
              <a:solidFill>
                <a:srgbClr val="000000"/>
              </a:solidFill>
              <a:effectLst/>
              <a:latin typeface="Menlo" panose="020B0609030804020204" pitchFamily="49" charset="0"/>
            </a:endParaRPr>
          </a:p>
        </p:txBody>
      </p:sp>
      <p:sp>
        <p:nvSpPr>
          <p:cNvPr id="5" name="Rechthoek 4">
            <a:extLst>
              <a:ext uri="{FF2B5EF4-FFF2-40B4-BE49-F238E27FC236}">
                <a16:creationId xmlns:a16="http://schemas.microsoft.com/office/drawing/2014/main" id="{98459834-8CF7-5B45-8328-DCFFD331BA0F}"/>
              </a:ext>
            </a:extLst>
          </p:cNvPr>
          <p:cNvSpPr/>
          <p:nvPr/>
        </p:nvSpPr>
        <p:spPr>
          <a:xfrm>
            <a:off x="4680272" y="6351800"/>
            <a:ext cx="5058151" cy="923330"/>
          </a:xfrm>
          <a:prstGeom prst="rect">
            <a:avLst/>
          </a:prstGeom>
          <a:solidFill>
            <a:schemeClr val="bg2"/>
          </a:solidFill>
          <a:ln>
            <a:solidFill>
              <a:schemeClr val="tx1">
                <a:lumMod val="75000"/>
                <a:lumOff val="25000"/>
              </a:schemeClr>
            </a:solidFill>
          </a:ln>
          <a:effectLst>
            <a:outerShdw blurRad="50800" dist="38100" dir="2700000" algn="tl" rotWithShape="0">
              <a:prstClr val="black">
                <a:alpha val="40000"/>
              </a:prstClr>
            </a:outerShdw>
          </a:effectLst>
        </p:spPr>
        <p:txBody>
          <a:bodyPr wrap="square">
            <a:spAutoFit/>
          </a:bodyPr>
          <a:lstStyle/>
          <a:p>
            <a:r>
              <a:rPr lang="nl-NL" b="1" dirty="0">
                <a:solidFill>
                  <a:srgbClr val="0000FF"/>
                </a:solidFill>
                <a:latin typeface="Menlo" panose="020B0609030804020204" pitchFamily="49" charset="0"/>
              </a:rPr>
              <a:t>class</a:t>
            </a:r>
            <a:r>
              <a:rPr lang="nl-NL" b="1" dirty="0">
                <a:solidFill>
                  <a:srgbClr val="000000"/>
                </a:solidFill>
                <a:latin typeface="Menlo" panose="020B0609030804020204" pitchFamily="49" charset="0"/>
              </a:rPr>
              <a:t> </a:t>
            </a:r>
            <a:r>
              <a:rPr lang="nl-NL" b="1" dirty="0" err="1">
                <a:solidFill>
                  <a:srgbClr val="000000"/>
                </a:solidFill>
                <a:latin typeface="Menlo" panose="020B0609030804020204" pitchFamily="49" charset="0"/>
              </a:rPr>
              <a:t>ChildClass</a:t>
            </a:r>
            <a:r>
              <a:rPr lang="nl-NL" b="1" dirty="0">
                <a:solidFill>
                  <a:srgbClr val="000000"/>
                </a:solidFill>
                <a:latin typeface="Menlo" panose="020B0609030804020204" pitchFamily="49" charset="0"/>
              </a:rPr>
              <a:t>(</a:t>
            </a:r>
            <a:r>
              <a:rPr lang="nl-NL" b="1" dirty="0" err="1">
                <a:solidFill>
                  <a:srgbClr val="000000"/>
                </a:solidFill>
                <a:latin typeface="Menlo" panose="020B0609030804020204" pitchFamily="49" charset="0"/>
              </a:rPr>
              <a:t>ParentClass</a:t>
            </a:r>
            <a:r>
              <a:rPr lang="nl-NL" b="1" dirty="0">
                <a:solidFill>
                  <a:srgbClr val="000000"/>
                </a:solidFill>
                <a:latin typeface="Menlo" panose="020B0609030804020204" pitchFamily="49" charset="0"/>
              </a:rPr>
              <a:t>):</a:t>
            </a:r>
          </a:p>
          <a:p>
            <a:r>
              <a:rPr lang="nl-NL" b="1" dirty="0">
                <a:solidFill>
                  <a:srgbClr val="0000FF"/>
                </a:solidFill>
                <a:latin typeface="Menlo" panose="020B0609030804020204" pitchFamily="49" charset="0"/>
              </a:rPr>
              <a:t>    </a:t>
            </a:r>
            <a:r>
              <a:rPr lang="nl-NL" b="1" dirty="0" err="1">
                <a:solidFill>
                  <a:srgbClr val="0000FF"/>
                </a:solidFill>
                <a:latin typeface="Menlo" panose="020B0609030804020204" pitchFamily="49" charset="0"/>
              </a:rPr>
              <a:t>def</a:t>
            </a:r>
            <a:r>
              <a:rPr lang="nl-NL" b="1" dirty="0">
                <a:solidFill>
                  <a:srgbClr val="000000"/>
                </a:solidFill>
                <a:latin typeface="Menlo" panose="020B0609030804020204" pitchFamily="49" charset="0"/>
              </a:rPr>
              <a:t> __</a:t>
            </a:r>
            <a:r>
              <a:rPr lang="nl-NL" b="1" dirty="0" err="1">
                <a:solidFill>
                  <a:srgbClr val="000000"/>
                </a:solidFill>
                <a:latin typeface="Menlo" panose="020B0609030804020204" pitchFamily="49" charset="0"/>
              </a:rPr>
              <a:t>init</a:t>
            </a:r>
            <a:r>
              <a:rPr lang="nl-NL" b="1" dirty="0">
                <a:solidFill>
                  <a:srgbClr val="000000"/>
                </a:solidFill>
                <a:latin typeface="Menlo" panose="020B0609030804020204" pitchFamily="49" charset="0"/>
              </a:rPr>
              <a:t>__(</a:t>
            </a:r>
            <a:r>
              <a:rPr lang="nl-NL" b="1" dirty="0" err="1">
                <a:solidFill>
                  <a:srgbClr val="000000"/>
                </a:solidFill>
                <a:latin typeface="Menlo" panose="020B0609030804020204" pitchFamily="49" charset="0"/>
              </a:rPr>
              <a:t>self</a:t>
            </a:r>
            <a:r>
              <a:rPr lang="nl-NL" b="1" dirty="0">
                <a:solidFill>
                  <a:srgbClr val="000000"/>
                </a:solidFill>
                <a:latin typeface="Menlo" panose="020B0609030804020204" pitchFamily="49" charset="0"/>
              </a:rPr>
              <a:t>, name):</a:t>
            </a:r>
          </a:p>
          <a:p>
            <a:r>
              <a:rPr lang="nl-NL" b="1" dirty="0">
                <a:solidFill>
                  <a:srgbClr val="000000"/>
                </a:solidFill>
                <a:latin typeface="Menlo" panose="020B0609030804020204" pitchFamily="49" charset="0"/>
              </a:rPr>
              <a:t>        super().__</a:t>
            </a:r>
            <a:r>
              <a:rPr lang="nl-NL" b="1" dirty="0" err="1">
                <a:solidFill>
                  <a:srgbClr val="000000"/>
                </a:solidFill>
                <a:latin typeface="Menlo" panose="020B0609030804020204" pitchFamily="49" charset="0"/>
              </a:rPr>
              <a:t>init</a:t>
            </a:r>
            <a:r>
              <a:rPr lang="nl-NL" b="1" dirty="0">
                <a:solidFill>
                  <a:srgbClr val="000000"/>
                </a:solidFill>
                <a:latin typeface="Menlo" panose="020B0609030804020204" pitchFamily="49" charset="0"/>
              </a:rPr>
              <a:t>__(name)</a:t>
            </a:r>
            <a:endParaRPr lang="nl-NL" b="1" dirty="0">
              <a:solidFill>
                <a:srgbClr val="000000"/>
              </a:solidFill>
              <a:effectLst/>
              <a:latin typeface="Menlo" panose="020B0609030804020204" pitchFamily="49" charset="0"/>
            </a:endParaRPr>
          </a:p>
        </p:txBody>
      </p:sp>
    </p:spTree>
    <p:extLst>
      <p:ext uri="{BB962C8B-B14F-4D97-AF65-F5344CB8AC3E}">
        <p14:creationId xmlns:p14="http://schemas.microsoft.com/office/powerpoint/2010/main" val="82580889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2CAC816-5DD5-D2F7-113D-E210D876E6F3}"/>
              </a:ext>
            </a:extLst>
          </p:cNvPr>
          <p:cNvSpPr>
            <a:spLocks noGrp="1"/>
          </p:cNvSpPr>
          <p:nvPr>
            <p:ph type="title"/>
          </p:nvPr>
        </p:nvSpPr>
        <p:spPr/>
        <p:txBody>
          <a:bodyPr/>
          <a:lstStyle/>
          <a:p>
            <a:r>
              <a:rPr lang="nl-NL" dirty="0"/>
              <a:t>Democodes</a:t>
            </a:r>
          </a:p>
        </p:txBody>
      </p:sp>
      <p:sp>
        <p:nvSpPr>
          <p:cNvPr id="3" name="Tijdelijke aanduiding voor inhoud 2">
            <a:extLst>
              <a:ext uri="{FF2B5EF4-FFF2-40B4-BE49-F238E27FC236}">
                <a16:creationId xmlns:a16="http://schemas.microsoft.com/office/drawing/2014/main" id="{BDEB91E7-3BC6-822A-B6AE-F778EE4096A9}"/>
              </a:ext>
            </a:extLst>
          </p:cNvPr>
          <p:cNvSpPr>
            <a:spLocks noGrp="1"/>
          </p:cNvSpPr>
          <p:nvPr>
            <p:ph idx="1"/>
          </p:nvPr>
        </p:nvSpPr>
        <p:spPr/>
        <p:txBody>
          <a:bodyPr/>
          <a:lstStyle/>
          <a:p>
            <a:r>
              <a:rPr lang="nl-NL" dirty="0" err="1"/>
              <a:t>There</a:t>
            </a:r>
            <a:r>
              <a:rPr lang="nl-NL" dirty="0"/>
              <a:t> are more </a:t>
            </a:r>
            <a:r>
              <a:rPr lang="nl-NL" dirty="0" err="1"/>
              <a:t>examples</a:t>
            </a:r>
            <a:r>
              <a:rPr lang="nl-NL" dirty="0"/>
              <a:t> of democode for OO </a:t>
            </a:r>
            <a:r>
              <a:rPr lang="nl-NL" dirty="0" err="1"/>
              <a:t>programming</a:t>
            </a:r>
            <a:r>
              <a:rPr lang="nl-NL" dirty="0"/>
              <a:t> in Python</a:t>
            </a:r>
          </a:p>
          <a:p>
            <a:endParaRPr lang="nl-NL" dirty="0"/>
          </a:p>
          <a:p>
            <a:r>
              <a:rPr lang="nl-NL" dirty="0"/>
              <a:t>Animal.py</a:t>
            </a:r>
          </a:p>
          <a:p>
            <a:r>
              <a:rPr lang="nl-NL" dirty="0"/>
              <a:t>Auto.py</a:t>
            </a:r>
          </a:p>
          <a:p>
            <a:r>
              <a:rPr lang="nl-NL" dirty="0"/>
              <a:t>DemoOO.py</a:t>
            </a:r>
          </a:p>
          <a:p>
            <a:r>
              <a:rPr lang="nl-NL" dirty="0"/>
              <a:t>Dier.py</a:t>
            </a:r>
          </a:p>
          <a:p>
            <a:r>
              <a:rPr lang="nl-NL" dirty="0"/>
              <a:t>Person.py</a:t>
            </a:r>
          </a:p>
          <a:p>
            <a:r>
              <a:rPr lang="nl-NL" dirty="0"/>
              <a:t>Person2.py</a:t>
            </a:r>
          </a:p>
        </p:txBody>
      </p:sp>
    </p:spTree>
    <p:extLst>
      <p:ext uri="{BB962C8B-B14F-4D97-AF65-F5344CB8AC3E}">
        <p14:creationId xmlns:p14="http://schemas.microsoft.com/office/powerpoint/2010/main" val="398740929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E3F782F-FD81-EC48-8DAE-0C8664DAAAEE}"/>
              </a:ext>
            </a:extLst>
          </p:cNvPr>
          <p:cNvSpPr>
            <a:spLocks noGrp="1"/>
          </p:cNvSpPr>
          <p:nvPr>
            <p:ph type="title"/>
          </p:nvPr>
        </p:nvSpPr>
        <p:spPr/>
        <p:txBody>
          <a:bodyPr/>
          <a:lstStyle/>
          <a:p>
            <a:r>
              <a:rPr lang="nl-NL" dirty="0"/>
              <a:t>Make </a:t>
            </a:r>
            <a:r>
              <a:rPr lang="nl-NL" dirty="0" err="1"/>
              <a:t>your</a:t>
            </a:r>
            <a:r>
              <a:rPr lang="nl-NL" dirty="0"/>
              <a:t> </a:t>
            </a:r>
            <a:r>
              <a:rPr lang="nl-NL" dirty="0" err="1"/>
              <a:t>own</a:t>
            </a:r>
            <a:r>
              <a:rPr lang="nl-NL" dirty="0"/>
              <a:t> classes</a:t>
            </a:r>
          </a:p>
        </p:txBody>
      </p:sp>
      <p:sp>
        <p:nvSpPr>
          <p:cNvPr id="3" name="Tijdelijke aanduiding voor inhoud 2">
            <a:extLst>
              <a:ext uri="{FF2B5EF4-FFF2-40B4-BE49-F238E27FC236}">
                <a16:creationId xmlns:a16="http://schemas.microsoft.com/office/drawing/2014/main" id="{1AD56490-BEAB-3742-81A6-61F6DE04AE2D}"/>
              </a:ext>
            </a:extLst>
          </p:cNvPr>
          <p:cNvSpPr>
            <a:spLocks noGrp="1"/>
          </p:cNvSpPr>
          <p:nvPr>
            <p:ph idx="1"/>
          </p:nvPr>
        </p:nvSpPr>
        <p:spPr/>
        <p:txBody>
          <a:bodyPr/>
          <a:lstStyle/>
          <a:p>
            <a:r>
              <a:rPr lang="nl-NL" dirty="0" err="1"/>
              <a:t>Create</a:t>
            </a:r>
            <a:r>
              <a:rPr lang="nl-NL" dirty="0"/>
              <a:t> </a:t>
            </a:r>
            <a:r>
              <a:rPr lang="nl-NL" dirty="0" err="1"/>
              <a:t>your</a:t>
            </a:r>
            <a:r>
              <a:rPr lang="nl-NL" dirty="0"/>
              <a:t> </a:t>
            </a:r>
            <a:r>
              <a:rPr lang="nl-NL" dirty="0" err="1"/>
              <a:t>own</a:t>
            </a:r>
            <a:r>
              <a:rPr lang="nl-NL" dirty="0"/>
              <a:t> classes for </a:t>
            </a:r>
            <a:r>
              <a:rPr lang="nl-NL" dirty="0" err="1"/>
              <a:t>your</a:t>
            </a:r>
            <a:r>
              <a:rPr lang="nl-NL" dirty="0"/>
              <a:t> </a:t>
            </a:r>
            <a:r>
              <a:rPr lang="nl-NL" dirty="0" err="1"/>
              <a:t>own</a:t>
            </a:r>
            <a:r>
              <a:rPr lang="nl-NL" dirty="0"/>
              <a:t> </a:t>
            </a:r>
            <a:r>
              <a:rPr lang="nl-NL" dirty="0" err="1"/>
              <a:t>work</a:t>
            </a:r>
            <a:r>
              <a:rPr lang="nl-NL" dirty="0"/>
              <a:t>.</a:t>
            </a:r>
          </a:p>
          <a:p>
            <a:endParaRPr lang="nl-NL" dirty="0"/>
          </a:p>
          <a:p>
            <a:r>
              <a:rPr lang="nl-NL" dirty="0"/>
              <a:t>First, </a:t>
            </a:r>
            <a:r>
              <a:rPr lang="nl-NL" dirty="0" err="1"/>
              <a:t>think</a:t>
            </a:r>
            <a:r>
              <a:rPr lang="nl-NL" dirty="0"/>
              <a:t> </a:t>
            </a:r>
            <a:r>
              <a:rPr lang="nl-NL" dirty="0" err="1"/>
              <a:t>about</a:t>
            </a:r>
            <a:r>
              <a:rPr lang="nl-NL" dirty="0"/>
              <a:t> </a:t>
            </a:r>
            <a:r>
              <a:rPr lang="nl-NL" dirty="0" err="1"/>
              <a:t>the</a:t>
            </a:r>
            <a:r>
              <a:rPr lang="nl-NL" dirty="0"/>
              <a:t> classes </a:t>
            </a:r>
            <a:r>
              <a:rPr lang="nl-NL" dirty="0" err="1"/>
              <a:t>you</a:t>
            </a:r>
            <a:r>
              <a:rPr lang="nl-NL" dirty="0"/>
              <a:t> </a:t>
            </a:r>
            <a:r>
              <a:rPr lang="nl-NL" dirty="0" err="1"/>
              <a:t>need</a:t>
            </a:r>
            <a:r>
              <a:rPr lang="nl-NL" dirty="0"/>
              <a:t> for </a:t>
            </a:r>
            <a:r>
              <a:rPr lang="nl-NL" dirty="0" err="1"/>
              <a:t>your</a:t>
            </a:r>
            <a:r>
              <a:rPr lang="nl-NL" dirty="0"/>
              <a:t> </a:t>
            </a:r>
            <a:r>
              <a:rPr lang="nl-NL" dirty="0" err="1"/>
              <a:t>work</a:t>
            </a:r>
            <a:endParaRPr lang="nl-NL" dirty="0"/>
          </a:p>
          <a:p>
            <a:endParaRPr lang="nl-NL" dirty="0"/>
          </a:p>
          <a:p>
            <a:r>
              <a:rPr lang="nl-NL" dirty="0"/>
              <a:t>Make UML class diagram. </a:t>
            </a:r>
          </a:p>
          <a:p>
            <a:endParaRPr lang="nl-NL" dirty="0"/>
          </a:p>
          <a:p>
            <a:r>
              <a:rPr lang="nl-NL" dirty="0"/>
              <a:t>Ask </a:t>
            </a:r>
            <a:r>
              <a:rPr lang="nl-NL" dirty="0" err="1"/>
              <a:t>the</a:t>
            </a:r>
            <a:r>
              <a:rPr lang="nl-NL" dirty="0"/>
              <a:t> trainer </a:t>
            </a:r>
            <a:r>
              <a:rPr lang="nl-NL" dirty="0" err="1"/>
              <a:t>if</a:t>
            </a:r>
            <a:r>
              <a:rPr lang="nl-NL" dirty="0"/>
              <a:t> </a:t>
            </a:r>
            <a:r>
              <a:rPr lang="nl-NL" dirty="0" err="1"/>
              <a:t>everything</a:t>
            </a:r>
            <a:r>
              <a:rPr lang="nl-NL" dirty="0"/>
              <a:t> is correct in UML </a:t>
            </a:r>
            <a:r>
              <a:rPr lang="nl-NL" dirty="0" err="1"/>
              <a:t>what</a:t>
            </a:r>
            <a:r>
              <a:rPr lang="nl-NL" dirty="0"/>
              <a:t> </a:t>
            </a:r>
            <a:r>
              <a:rPr lang="nl-NL" dirty="0" err="1"/>
              <a:t>you</a:t>
            </a:r>
            <a:r>
              <a:rPr lang="nl-NL" dirty="0"/>
              <a:t> are thinking </a:t>
            </a:r>
            <a:r>
              <a:rPr lang="nl-NL" dirty="0" err="1"/>
              <a:t>about</a:t>
            </a:r>
            <a:r>
              <a:rPr lang="nl-NL" dirty="0"/>
              <a:t> </a:t>
            </a:r>
            <a:r>
              <a:rPr lang="nl-NL" dirty="0" err="1"/>
              <a:t>to</a:t>
            </a:r>
            <a:r>
              <a:rPr lang="nl-NL" dirty="0"/>
              <a:t> make. </a:t>
            </a:r>
          </a:p>
          <a:p>
            <a:endParaRPr lang="nl-NL" dirty="0"/>
          </a:p>
          <a:p>
            <a:r>
              <a:rPr lang="nl-NL" dirty="0" err="1"/>
              <a:t>If</a:t>
            </a:r>
            <a:r>
              <a:rPr lang="nl-NL" dirty="0"/>
              <a:t> </a:t>
            </a:r>
            <a:r>
              <a:rPr lang="nl-NL" dirty="0" err="1"/>
              <a:t>the</a:t>
            </a:r>
            <a:r>
              <a:rPr lang="nl-NL" dirty="0"/>
              <a:t> trainer </a:t>
            </a:r>
            <a:r>
              <a:rPr lang="nl-NL" dirty="0" err="1"/>
              <a:t>gives</a:t>
            </a:r>
            <a:r>
              <a:rPr lang="nl-NL" dirty="0"/>
              <a:t> </a:t>
            </a:r>
            <a:r>
              <a:rPr lang="nl-NL" dirty="0" err="1"/>
              <a:t>you</a:t>
            </a:r>
            <a:r>
              <a:rPr lang="nl-NL" dirty="0"/>
              <a:t> a GO, </a:t>
            </a:r>
            <a:r>
              <a:rPr lang="nl-NL" dirty="0" err="1"/>
              <a:t>you</a:t>
            </a:r>
            <a:r>
              <a:rPr lang="nl-NL" dirty="0"/>
              <a:t> </a:t>
            </a:r>
            <a:r>
              <a:rPr lang="nl-NL" dirty="0" err="1"/>
              <a:t>can</a:t>
            </a:r>
            <a:r>
              <a:rPr lang="nl-NL" dirty="0"/>
              <a:t> begin </a:t>
            </a:r>
            <a:r>
              <a:rPr lang="nl-NL" dirty="0" err="1"/>
              <a:t>programming</a:t>
            </a:r>
            <a:r>
              <a:rPr lang="nl-NL" dirty="0"/>
              <a:t> in Python. </a:t>
            </a:r>
          </a:p>
        </p:txBody>
      </p:sp>
      <p:sp>
        <p:nvSpPr>
          <p:cNvPr id="4" name="Tekstvak 3">
            <a:extLst>
              <a:ext uri="{FF2B5EF4-FFF2-40B4-BE49-F238E27FC236}">
                <a16:creationId xmlns:a16="http://schemas.microsoft.com/office/drawing/2014/main" id="{9E01C086-0B38-FA86-849B-C116C20E4289}"/>
              </a:ext>
            </a:extLst>
          </p:cNvPr>
          <p:cNvSpPr txBox="1"/>
          <p:nvPr/>
        </p:nvSpPr>
        <p:spPr>
          <a:xfrm>
            <a:off x="1944688" y="386318"/>
            <a:ext cx="2448272" cy="369332"/>
          </a:xfrm>
          <a:prstGeom prst="rect">
            <a:avLst/>
          </a:prstGeom>
          <a:noFill/>
        </p:spPr>
        <p:txBody>
          <a:bodyPr wrap="square" rtlCol="0">
            <a:spAutoFit/>
          </a:bodyPr>
          <a:lstStyle/>
          <a:p>
            <a:r>
              <a:rPr lang="nl-NL" dirty="0" err="1">
                <a:solidFill>
                  <a:schemeClr val="bg2">
                    <a:lumMod val="50000"/>
                  </a:schemeClr>
                </a:solidFill>
              </a:rPr>
              <a:t>Exercise</a:t>
            </a:r>
            <a:r>
              <a:rPr lang="nl-NL" dirty="0">
                <a:solidFill>
                  <a:schemeClr val="bg2">
                    <a:lumMod val="50000"/>
                  </a:schemeClr>
                </a:solidFill>
              </a:rPr>
              <a:t> </a:t>
            </a:r>
            <a:r>
              <a:rPr lang="nl-NL" dirty="0">
                <a:solidFill>
                  <a:schemeClr val="bg2">
                    <a:lumMod val="50000"/>
                  </a:schemeClr>
                </a:solidFill>
                <a:latin typeface="+mn-lt"/>
              </a:rPr>
              <a:t>1.9</a:t>
            </a:r>
          </a:p>
        </p:txBody>
      </p:sp>
    </p:spTree>
    <p:extLst>
      <p:ext uri="{BB962C8B-B14F-4D97-AF65-F5344CB8AC3E}">
        <p14:creationId xmlns:p14="http://schemas.microsoft.com/office/powerpoint/2010/main" val="399038574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E3F782F-FD81-EC48-8DAE-0C8664DAAAEE}"/>
              </a:ext>
            </a:extLst>
          </p:cNvPr>
          <p:cNvSpPr>
            <a:spLocks noGrp="1"/>
          </p:cNvSpPr>
          <p:nvPr>
            <p:ph type="title"/>
          </p:nvPr>
        </p:nvSpPr>
        <p:spPr/>
        <p:txBody>
          <a:bodyPr/>
          <a:lstStyle/>
          <a:p>
            <a:r>
              <a:rPr lang="nl-NL" dirty="0"/>
              <a:t>Make </a:t>
            </a:r>
            <a:r>
              <a:rPr lang="nl-NL" dirty="0" err="1"/>
              <a:t>your</a:t>
            </a:r>
            <a:r>
              <a:rPr lang="nl-NL" dirty="0"/>
              <a:t> </a:t>
            </a:r>
            <a:r>
              <a:rPr lang="nl-NL" dirty="0" err="1"/>
              <a:t>own</a:t>
            </a:r>
            <a:r>
              <a:rPr lang="nl-NL" dirty="0"/>
              <a:t> classes</a:t>
            </a:r>
          </a:p>
        </p:txBody>
      </p:sp>
      <p:sp>
        <p:nvSpPr>
          <p:cNvPr id="3" name="Tijdelijke aanduiding voor inhoud 2">
            <a:extLst>
              <a:ext uri="{FF2B5EF4-FFF2-40B4-BE49-F238E27FC236}">
                <a16:creationId xmlns:a16="http://schemas.microsoft.com/office/drawing/2014/main" id="{1AD56490-BEAB-3742-81A6-61F6DE04AE2D}"/>
              </a:ext>
            </a:extLst>
          </p:cNvPr>
          <p:cNvSpPr>
            <a:spLocks noGrp="1"/>
          </p:cNvSpPr>
          <p:nvPr>
            <p:ph idx="1"/>
          </p:nvPr>
        </p:nvSpPr>
        <p:spPr/>
        <p:txBody>
          <a:bodyPr/>
          <a:lstStyle/>
          <a:p>
            <a:r>
              <a:rPr lang="nl-NL" dirty="0" err="1"/>
              <a:t>Example</a:t>
            </a:r>
            <a:r>
              <a:rPr lang="nl-NL" dirty="0"/>
              <a:t> for </a:t>
            </a:r>
            <a:r>
              <a:rPr lang="nl-NL" dirty="0" err="1"/>
              <a:t>the</a:t>
            </a:r>
            <a:r>
              <a:rPr lang="nl-NL" dirty="0"/>
              <a:t> trainer:</a:t>
            </a:r>
          </a:p>
          <a:p>
            <a:endParaRPr lang="nl-NL" dirty="0"/>
          </a:p>
          <a:p>
            <a:endParaRPr lang="nl-NL" dirty="0"/>
          </a:p>
        </p:txBody>
      </p:sp>
      <p:sp>
        <p:nvSpPr>
          <p:cNvPr id="4" name="Tekstvak 3">
            <a:extLst>
              <a:ext uri="{FF2B5EF4-FFF2-40B4-BE49-F238E27FC236}">
                <a16:creationId xmlns:a16="http://schemas.microsoft.com/office/drawing/2014/main" id="{9E01C086-0B38-FA86-849B-C116C20E4289}"/>
              </a:ext>
            </a:extLst>
          </p:cNvPr>
          <p:cNvSpPr txBox="1"/>
          <p:nvPr/>
        </p:nvSpPr>
        <p:spPr>
          <a:xfrm>
            <a:off x="1944688" y="386318"/>
            <a:ext cx="2448272" cy="369332"/>
          </a:xfrm>
          <a:prstGeom prst="rect">
            <a:avLst/>
          </a:prstGeom>
          <a:noFill/>
        </p:spPr>
        <p:txBody>
          <a:bodyPr wrap="square" rtlCol="0">
            <a:spAutoFit/>
          </a:bodyPr>
          <a:lstStyle/>
          <a:p>
            <a:r>
              <a:rPr lang="nl-NL" dirty="0" err="1">
                <a:solidFill>
                  <a:schemeClr val="bg2">
                    <a:lumMod val="50000"/>
                  </a:schemeClr>
                </a:solidFill>
              </a:rPr>
              <a:t>Exercise</a:t>
            </a:r>
            <a:r>
              <a:rPr lang="nl-NL" dirty="0">
                <a:solidFill>
                  <a:schemeClr val="bg2">
                    <a:lumMod val="50000"/>
                  </a:schemeClr>
                </a:solidFill>
              </a:rPr>
              <a:t> </a:t>
            </a:r>
            <a:r>
              <a:rPr lang="nl-NL" dirty="0">
                <a:solidFill>
                  <a:schemeClr val="bg2">
                    <a:lumMod val="50000"/>
                  </a:schemeClr>
                </a:solidFill>
                <a:latin typeface="+mn-lt"/>
              </a:rPr>
              <a:t>1.9</a:t>
            </a:r>
          </a:p>
        </p:txBody>
      </p:sp>
      <p:pic>
        <p:nvPicPr>
          <p:cNvPr id="6" name="Afbeelding 5" descr="Afbeelding met tekst, schermopname, lijn, diagram&#10;&#10;Automatisch gegenereerde beschrijving">
            <a:extLst>
              <a:ext uri="{FF2B5EF4-FFF2-40B4-BE49-F238E27FC236}">
                <a16:creationId xmlns:a16="http://schemas.microsoft.com/office/drawing/2014/main" id="{76833426-C2F6-484A-E83A-9454C152FE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2949" y="2636853"/>
            <a:ext cx="9434723" cy="4536504"/>
          </a:xfrm>
          <a:prstGeom prst="rect">
            <a:avLst/>
          </a:prstGeom>
        </p:spPr>
      </p:pic>
      <p:sp>
        <p:nvSpPr>
          <p:cNvPr id="7" name="Tekstvak 6">
            <a:extLst>
              <a:ext uri="{FF2B5EF4-FFF2-40B4-BE49-F238E27FC236}">
                <a16:creationId xmlns:a16="http://schemas.microsoft.com/office/drawing/2014/main" id="{AEBF2159-EEF5-AA54-97FA-21802A44C124}"/>
              </a:ext>
            </a:extLst>
          </p:cNvPr>
          <p:cNvSpPr txBox="1"/>
          <p:nvPr/>
        </p:nvSpPr>
        <p:spPr>
          <a:xfrm>
            <a:off x="4536256" y="2012414"/>
            <a:ext cx="4158880" cy="369332"/>
          </a:xfrm>
          <a:prstGeom prst="rect">
            <a:avLst/>
          </a:prstGeom>
          <a:noFill/>
        </p:spPr>
        <p:txBody>
          <a:bodyPr wrap="square" rtlCol="0">
            <a:spAutoFit/>
          </a:bodyPr>
          <a:lstStyle/>
          <a:p>
            <a:pPr algn="l"/>
            <a:r>
              <a:rPr lang="nl-NL" dirty="0">
                <a:solidFill>
                  <a:schemeClr val="tx1"/>
                </a:solidFill>
                <a:latin typeface="+mn-lt"/>
              </a:rPr>
              <a:t>Forward engineering Python file: Fiets.py</a:t>
            </a:r>
          </a:p>
        </p:txBody>
      </p:sp>
    </p:spTree>
    <p:extLst>
      <p:ext uri="{BB962C8B-B14F-4D97-AF65-F5344CB8AC3E}">
        <p14:creationId xmlns:p14="http://schemas.microsoft.com/office/powerpoint/2010/main" val="407088453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E3F782F-FD81-EC48-8DAE-0C8664DAAAEE}"/>
              </a:ext>
            </a:extLst>
          </p:cNvPr>
          <p:cNvSpPr>
            <a:spLocks noGrp="1"/>
          </p:cNvSpPr>
          <p:nvPr>
            <p:ph type="title"/>
          </p:nvPr>
        </p:nvSpPr>
        <p:spPr/>
        <p:txBody>
          <a:bodyPr/>
          <a:lstStyle/>
          <a:p>
            <a:r>
              <a:rPr lang="nl-NL" dirty="0" err="1"/>
              <a:t>Presentations</a:t>
            </a:r>
            <a:r>
              <a:rPr lang="nl-NL" dirty="0"/>
              <a:t> of classes</a:t>
            </a:r>
          </a:p>
        </p:txBody>
      </p:sp>
      <p:sp>
        <p:nvSpPr>
          <p:cNvPr id="3" name="Tijdelijke aanduiding voor inhoud 2">
            <a:extLst>
              <a:ext uri="{FF2B5EF4-FFF2-40B4-BE49-F238E27FC236}">
                <a16:creationId xmlns:a16="http://schemas.microsoft.com/office/drawing/2014/main" id="{1AD56490-BEAB-3742-81A6-61F6DE04AE2D}"/>
              </a:ext>
            </a:extLst>
          </p:cNvPr>
          <p:cNvSpPr>
            <a:spLocks noGrp="1"/>
          </p:cNvSpPr>
          <p:nvPr>
            <p:ph idx="1"/>
          </p:nvPr>
        </p:nvSpPr>
        <p:spPr/>
        <p:txBody>
          <a:bodyPr/>
          <a:lstStyle/>
          <a:p>
            <a:r>
              <a:rPr lang="nl-NL" dirty="0" err="1"/>
              <a:t>Each</a:t>
            </a:r>
            <a:r>
              <a:rPr lang="nl-NL" dirty="0"/>
              <a:t> </a:t>
            </a:r>
            <a:r>
              <a:rPr lang="nl-NL" dirty="0" err="1"/>
              <a:t>group</a:t>
            </a:r>
            <a:r>
              <a:rPr lang="nl-NL" dirty="0"/>
              <a:t> has made </a:t>
            </a:r>
            <a:r>
              <a:rPr lang="nl-NL" dirty="0" err="1"/>
              <a:t>their</a:t>
            </a:r>
            <a:r>
              <a:rPr lang="nl-NL" dirty="0"/>
              <a:t> </a:t>
            </a:r>
            <a:r>
              <a:rPr lang="nl-NL" dirty="0" err="1"/>
              <a:t>own</a:t>
            </a:r>
            <a:r>
              <a:rPr lang="nl-NL" dirty="0"/>
              <a:t> classes in Python </a:t>
            </a:r>
            <a:r>
              <a:rPr lang="nl-NL" dirty="0" err="1"/>
              <a:t>according</a:t>
            </a:r>
            <a:r>
              <a:rPr lang="nl-NL" dirty="0"/>
              <a:t> a class diagram.</a:t>
            </a:r>
          </a:p>
          <a:p>
            <a:endParaRPr lang="nl-NL" dirty="0"/>
          </a:p>
          <a:p>
            <a:r>
              <a:rPr lang="nl-NL" dirty="0" err="1"/>
              <a:t>Each</a:t>
            </a:r>
            <a:r>
              <a:rPr lang="nl-NL" dirty="0"/>
              <a:t> </a:t>
            </a:r>
            <a:r>
              <a:rPr lang="nl-NL" dirty="0" err="1"/>
              <a:t>group</a:t>
            </a:r>
            <a:r>
              <a:rPr lang="nl-NL" dirty="0"/>
              <a:t> has </a:t>
            </a:r>
            <a:r>
              <a:rPr lang="nl-NL" dirty="0" err="1"/>
              <a:t>to</a:t>
            </a:r>
            <a:r>
              <a:rPr lang="nl-NL" dirty="0"/>
              <a:t> present </a:t>
            </a:r>
            <a:r>
              <a:rPr lang="nl-NL" dirty="0" err="1"/>
              <a:t>their</a:t>
            </a:r>
            <a:r>
              <a:rPr lang="nl-NL" dirty="0"/>
              <a:t> </a:t>
            </a:r>
            <a:r>
              <a:rPr lang="nl-NL" dirty="0" err="1"/>
              <a:t>work</a:t>
            </a:r>
            <a:r>
              <a:rPr lang="nl-NL" dirty="0"/>
              <a:t> </a:t>
            </a:r>
            <a:r>
              <a:rPr lang="nl-NL" dirty="0" err="1"/>
              <a:t>to</a:t>
            </a:r>
            <a:r>
              <a:rPr lang="nl-NL" dirty="0"/>
              <a:t> </a:t>
            </a:r>
            <a:r>
              <a:rPr lang="nl-NL" dirty="0" err="1"/>
              <a:t>each</a:t>
            </a:r>
            <a:r>
              <a:rPr lang="nl-NL" dirty="0"/>
              <a:t> </a:t>
            </a:r>
            <a:r>
              <a:rPr lang="nl-NL" dirty="0" err="1"/>
              <a:t>others</a:t>
            </a:r>
            <a:r>
              <a:rPr lang="nl-NL" dirty="0"/>
              <a:t>.</a:t>
            </a:r>
          </a:p>
          <a:p>
            <a:endParaRPr lang="nl-NL" dirty="0"/>
          </a:p>
          <a:p>
            <a:r>
              <a:rPr lang="nl-NL" dirty="0"/>
              <a:t>The trainer </a:t>
            </a:r>
            <a:r>
              <a:rPr lang="nl-NL" dirty="0" err="1"/>
              <a:t>gives</a:t>
            </a:r>
            <a:r>
              <a:rPr lang="nl-NL" dirty="0"/>
              <a:t> feedback </a:t>
            </a:r>
            <a:r>
              <a:rPr lang="nl-NL" dirty="0" err="1"/>
              <a:t>during</a:t>
            </a:r>
            <a:r>
              <a:rPr lang="nl-NL" dirty="0"/>
              <a:t> </a:t>
            </a:r>
            <a:r>
              <a:rPr lang="nl-NL" dirty="0" err="1"/>
              <a:t>and</a:t>
            </a:r>
            <a:r>
              <a:rPr lang="nl-NL" dirty="0"/>
              <a:t> </a:t>
            </a:r>
            <a:r>
              <a:rPr lang="nl-NL" dirty="0" err="1"/>
              <a:t>after</a:t>
            </a:r>
            <a:r>
              <a:rPr lang="nl-NL" dirty="0"/>
              <a:t> </a:t>
            </a:r>
            <a:r>
              <a:rPr lang="nl-NL" dirty="0" err="1"/>
              <a:t>the</a:t>
            </a:r>
            <a:r>
              <a:rPr lang="nl-NL" dirty="0"/>
              <a:t> </a:t>
            </a:r>
            <a:r>
              <a:rPr lang="nl-NL" dirty="0" err="1"/>
              <a:t>presentations</a:t>
            </a:r>
            <a:r>
              <a:rPr lang="nl-NL" dirty="0"/>
              <a:t>.</a:t>
            </a:r>
          </a:p>
          <a:p>
            <a:endParaRPr lang="nl-NL" dirty="0"/>
          </a:p>
          <a:p>
            <a:r>
              <a:rPr lang="nl-NL" dirty="0" err="1"/>
              <a:t>Presentations</a:t>
            </a:r>
            <a:r>
              <a:rPr lang="nl-NL" dirty="0"/>
              <a:t> are </a:t>
            </a:r>
            <a:r>
              <a:rPr lang="nl-NL" dirty="0" err="1"/>
              <a:t>given</a:t>
            </a:r>
            <a:r>
              <a:rPr lang="nl-NL" dirty="0"/>
              <a:t> </a:t>
            </a:r>
            <a:r>
              <a:rPr lang="nl-NL" dirty="0" err="1"/>
              <a:t>afternoon</a:t>
            </a:r>
            <a:r>
              <a:rPr lang="nl-NL" dirty="0"/>
              <a:t> of next </a:t>
            </a:r>
            <a:r>
              <a:rPr lang="nl-NL" dirty="0" err="1"/>
              <a:t>day</a:t>
            </a:r>
            <a:endParaRPr lang="nl-NL" dirty="0"/>
          </a:p>
          <a:p>
            <a:endParaRPr lang="nl-NL" dirty="0"/>
          </a:p>
        </p:txBody>
      </p:sp>
      <p:sp>
        <p:nvSpPr>
          <p:cNvPr id="4" name="Tekstvak 3">
            <a:extLst>
              <a:ext uri="{FF2B5EF4-FFF2-40B4-BE49-F238E27FC236}">
                <a16:creationId xmlns:a16="http://schemas.microsoft.com/office/drawing/2014/main" id="{9E01C086-0B38-FA86-849B-C116C20E4289}"/>
              </a:ext>
            </a:extLst>
          </p:cNvPr>
          <p:cNvSpPr txBox="1"/>
          <p:nvPr/>
        </p:nvSpPr>
        <p:spPr>
          <a:xfrm>
            <a:off x="1944688" y="386318"/>
            <a:ext cx="2448272" cy="369332"/>
          </a:xfrm>
          <a:prstGeom prst="rect">
            <a:avLst/>
          </a:prstGeom>
          <a:noFill/>
        </p:spPr>
        <p:txBody>
          <a:bodyPr wrap="square" rtlCol="0">
            <a:spAutoFit/>
          </a:bodyPr>
          <a:lstStyle/>
          <a:p>
            <a:r>
              <a:rPr lang="nl-NL" dirty="0" err="1">
                <a:solidFill>
                  <a:schemeClr val="bg2">
                    <a:lumMod val="50000"/>
                  </a:schemeClr>
                </a:solidFill>
              </a:rPr>
              <a:t>Exercise</a:t>
            </a:r>
            <a:r>
              <a:rPr lang="nl-NL" dirty="0">
                <a:solidFill>
                  <a:schemeClr val="bg2">
                    <a:lumMod val="50000"/>
                  </a:schemeClr>
                </a:solidFill>
              </a:rPr>
              <a:t> </a:t>
            </a:r>
            <a:r>
              <a:rPr lang="nl-NL" dirty="0">
                <a:solidFill>
                  <a:schemeClr val="bg2">
                    <a:lumMod val="50000"/>
                  </a:schemeClr>
                </a:solidFill>
                <a:latin typeface="+mn-lt"/>
              </a:rPr>
              <a:t>1.9: </a:t>
            </a:r>
            <a:r>
              <a:rPr lang="nl-NL" dirty="0" err="1">
                <a:solidFill>
                  <a:schemeClr val="bg2">
                    <a:lumMod val="50000"/>
                  </a:schemeClr>
                </a:solidFill>
                <a:latin typeface="+mn-lt"/>
              </a:rPr>
              <a:t>Results</a:t>
            </a:r>
            <a:endParaRPr lang="nl-NL" dirty="0">
              <a:solidFill>
                <a:schemeClr val="bg2">
                  <a:lumMod val="50000"/>
                </a:schemeClr>
              </a:solidFill>
              <a:latin typeface="+mn-lt"/>
            </a:endParaRPr>
          </a:p>
        </p:txBody>
      </p:sp>
    </p:spTree>
    <p:extLst>
      <p:ext uri="{BB962C8B-B14F-4D97-AF65-F5344CB8AC3E}">
        <p14:creationId xmlns:p14="http://schemas.microsoft.com/office/powerpoint/2010/main" val="292295162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a:extLst>
              <a:ext uri="{FF2B5EF4-FFF2-40B4-BE49-F238E27FC236}">
                <a16:creationId xmlns:a16="http://schemas.microsoft.com/office/drawing/2014/main" id="{39532562-E73F-8147-B658-B7A3BA7E5258}"/>
              </a:ext>
            </a:extLst>
          </p:cNvPr>
          <p:cNvSpPr>
            <a:spLocks noGrp="1"/>
          </p:cNvSpPr>
          <p:nvPr>
            <p:ph idx="1"/>
          </p:nvPr>
        </p:nvSpPr>
        <p:spPr/>
        <p:txBody>
          <a:bodyPr/>
          <a:lstStyle/>
          <a:p>
            <a:r>
              <a:rPr lang="nl-NL" dirty="0">
                <a:latin typeface="+mn-lt"/>
              </a:rPr>
              <a:t>The Python Standard Library </a:t>
            </a:r>
            <a:r>
              <a:rPr lang="nl-NL" dirty="0" err="1">
                <a:latin typeface="+mn-lt"/>
              </a:rPr>
              <a:t>consists</a:t>
            </a:r>
            <a:r>
              <a:rPr lang="nl-NL" dirty="0">
                <a:latin typeface="+mn-lt"/>
              </a:rPr>
              <a:t> of more </a:t>
            </a:r>
            <a:r>
              <a:rPr lang="nl-NL" dirty="0" err="1">
                <a:latin typeface="+mn-lt"/>
              </a:rPr>
              <a:t>than</a:t>
            </a:r>
            <a:r>
              <a:rPr lang="nl-NL" dirty="0">
                <a:latin typeface="+mn-lt"/>
              </a:rPr>
              <a:t> 200 modules </a:t>
            </a:r>
            <a:r>
              <a:rPr lang="nl-NL" dirty="0" err="1">
                <a:latin typeface="+mn-lt"/>
              </a:rPr>
              <a:t>and</a:t>
            </a:r>
            <a:r>
              <a:rPr lang="nl-NL" dirty="0">
                <a:latin typeface="+mn-lt"/>
              </a:rPr>
              <a:t> packages</a:t>
            </a:r>
          </a:p>
          <a:p>
            <a:r>
              <a:rPr lang="nl-NL" dirty="0">
                <a:latin typeface="+mn-lt"/>
              </a:rPr>
              <a:t>The Python has "</a:t>
            </a:r>
            <a:r>
              <a:rPr lang="nl-NL" dirty="0" err="1">
                <a:latin typeface="+mn-lt"/>
              </a:rPr>
              <a:t>batteries</a:t>
            </a:r>
            <a:r>
              <a:rPr lang="nl-NL" dirty="0">
                <a:latin typeface="+mn-lt"/>
              </a:rPr>
              <a:t> </a:t>
            </a:r>
            <a:r>
              <a:rPr lang="nl-NL" dirty="0" err="1">
                <a:latin typeface="+mn-lt"/>
              </a:rPr>
              <a:t>included</a:t>
            </a:r>
            <a:r>
              <a:rPr lang="nl-NL" dirty="0">
                <a:latin typeface="+mn-lt"/>
              </a:rPr>
              <a:t>"</a:t>
            </a:r>
          </a:p>
          <a:p>
            <a:endParaRPr lang="nl-NL" dirty="0">
              <a:latin typeface="+mn-lt"/>
            </a:endParaRPr>
          </a:p>
        </p:txBody>
      </p:sp>
      <p:sp>
        <p:nvSpPr>
          <p:cNvPr id="3" name="Titel 2">
            <a:extLst>
              <a:ext uri="{FF2B5EF4-FFF2-40B4-BE49-F238E27FC236}">
                <a16:creationId xmlns:a16="http://schemas.microsoft.com/office/drawing/2014/main" id="{1C5D6E1C-C05D-CE44-B472-235E69B554AB}"/>
              </a:ext>
            </a:extLst>
          </p:cNvPr>
          <p:cNvSpPr>
            <a:spLocks noGrp="1"/>
          </p:cNvSpPr>
          <p:nvPr>
            <p:ph type="title"/>
          </p:nvPr>
        </p:nvSpPr>
        <p:spPr/>
        <p:txBody>
          <a:bodyPr/>
          <a:lstStyle/>
          <a:p>
            <a:r>
              <a:rPr lang="nl-NL" dirty="0"/>
              <a:t>Python Standard Library</a:t>
            </a:r>
          </a:p>
        </p:txBody>
      </p:sp>
      <p:sp>
        <p:nvSpPr>
          <p:cNvPr id="4" name="Tijdelijke aanduiding voor inhoud 4">
            <a:extLst>
              <a:ext uri="{FF2B5EF4-FFF2-40B4-BE49-F238E27FC236}">
                <a16:creationId xmlns:a16="http://schemas.microsoft.com/office/drawing/2014/main" id="{5963996D-DDF6-E745-89EA-65D3FF7CCD81}"/>
              </a:ext>
            </a:extLst>
          </p:cNvPr>
          <p:cNvSpPr txBox="1">
            <a:spLocks/>
          </p:cNvSpPr>
          <p:nvPr/>
        </p:nvSpPr>
        <p:spPr>
          <a:xfrm>
            <a:off x="575816" y="3419797"/>
            <a:ext cx="8928990" cy="3851846"/>
          </a:xfrm>
          <a:prstGeom prst="rect">
            <a:avLst/>
          </a:prstGeom>
          <a:solidFill>
            <a:schemeClr val="accent1">
              <a:lumMod val="20000"/>
              <a:lumOff val="80000"/>
            </a:schemeClr>
          </a:solidFill>
          <a:ln>
            <a:solidFill>
              <a:schemeClr val="tx1">
                <a:lumMod val="75000"/>
                <a:lumOff val="25000"/>
              </a:schemeClr>
            </a:solidFill>
          </a:ln>
          <a:effectLst>
            <a:outerShdw blurRad="50800" dist="38100" dir="2700000" algn="tl" rotWithShape="0">
              <a:prstClr val="black">
                <a:alpha val="40000"/>
              </a:prstClr>
            </a:outerShdw>
          </a:effectLst>
        </p:spPr>
        <p:txBody>
          <a:bodyPr vert="horz" lIns="360000" tIns="180000" rIns="0" bIns="180000" numCol="4" rtlCol="0">
            <a:noAutofit/>
          </a:bodyPr>
          <a:lstStyle>
            <a:lvl1pPr marL="251986" indent="-251986" algn="l" defTabSz="1007943" rtl="0" eaLnBrk="1" latinLnBrk="0" hangingPunct="1">
              <a:lnSpc>
                <a:spcPct val="90000"/>
              </a:lnSpc>
              <a:spcBef>
                <a:spcPts val="1102"/>
              </a:spcBef>
              <a:buFont typeface="Arial" panose="020B0604020202020204" pitchFamily="34" charset="0"/>
              <a:buChar char="•"/>
              <a:defRPr sz="2400" kern="1200">
                <a:solidFill>
                  <a:srgbClr val="595959"/>
                </a:solidFill>
                <a:latin typeface="Verdana" panose="020B0604030504040204" pitchFamily="34" charset="0"/>
                <a:ea typeface="Verdana" panose="020B0604030504040204" pitchFamily="34" charset="0"/>
                <a:cs typeface="Verdana" panose="020B0604030504040204" pitchFamily="34" charset="0"/>
              </a:defRPr>
            </a:lvl1pPr>
            <a:lvl2pPr marL="755957" indent="-251986" algn="l" defTabSz="1007943" rtl="0" eaLnBrk="1" latinLnBrk="0" hangingPunct="1">
              <a:lnSpc>
                <a:spcPct val="90000"/>
              </a:lnSpc>
              <a:spcBef>
                <a:spcPts val="551"/>
              </a:spcBef>
              <a:buFont typeface="Arial" panose="020B0604020202020204" pitchFamily="34" charset="0"/>
              <a:buChar char="•"/>
              <a:defRPr sz="2646" kern="1200">
                <a:solidFill>
                  <a:srgbClr val="595959"/>
                </a:solidFill>
                <a:latin typeface="Verdana" panose="020B0604030504040204" pitchFamily="34" charset="0"/>
                <a:ea typeface="Verdana" panose="020B0604030504040204" pitchFamily="34" charset="0"/>
                <a:cs typeface="Verdana" panose="020B0604030504040204" pitchFamily="34" charset="0"/>
              </a:defRPr>
            </a:lvl2pPr>
            <a:lvl3pPr marL="1259929" indent="-251986" algn="l" defTabSz="1007943" rtl="0" eaLnBrk="1" latinLnBrk="0" hangingPunct="1">
              <a:lnSpc>
                <a:spcPct val="90000"/>
              </a:lnSpc>
              <a:spcBef>
                <a:spcPts val="551"/>
              </a:spcBef>
              <a:buFont typeface="Arial" panose="020B0604020202020204" pitchFamily="34" charset="0"/>
              <a:buChar char="•"/>
              <a:defRPr sz="2205" kern="1200">
                <a:solidFill>
                  <a:srgbClr val="595959"/>
                </a:solidFill>
                <a:latin typeface="Verdana" panose="020B0604030504040204" pitchFamily="34" charset="0"/>
                <a:ea typeface="Verdana" panose="020B0604030504040204" pitchFamily="34" charset="0"/>
                <a:cs typeface="Verdana" panose="020B0604030504040204" pitchFamily="34" charset="0"/>
              </a:defRPr>
            </a:lvl3pPr>
            <a:lvl4pPr marL="1763900" indent="-251986" algn="l" defTabSz="1007943" rtl="0" eaLnBrk="1" latinLnBrk="0" hangingPunct="1">
              <a:lnSpc>
                <a:spcPct val="90000"/>
              </a:lnSpc>
              <a:spcBef>
                <a:spcPts val="551"/>
              </a:spcBef>
              <a:buFont typeface="Arial" panose="020B0604020202020204" pitchFamily="34" charset="0"/>
              <a:buChar char="•"/>
              <a:defRPr sz="1653" kern="1200">
                <a:solidFill>
                  <a:srgbClr val="595959"/>
                </a:solidFill>
                <a:latin typeface="Verdana" panose="020B0604030504040204" pitchFamily="34" charset="0"/>
                <a:ea typeface="Verdana" panose="020B0604030504040204" pitchFamily="34" charset="0"/>
                <a:cs typeface="Verdana" panose="020B0604030504040204" pitchFamily="34" charset="0"/>
              </a:defRPr>
            </a:lvl4pPr>
            <a:lvl5pPr marL="2267872" indent="-251986" algn="l" defTabSz="1007943" rtl="0" eaLnBrk="1" latinLnBrk="0" hangingPunct="1">
              <a:lnSpc>
                <a:spcPct val="90000"/>
              </a:lnSpc>
              <a:spcBef>
                <a:spcPts val="551"/>
              </a:spcBef>
              <a:buFont typeface="Arial" panose="020B0604020202020204" pitchFamily="34" charset="0"/>
              <a:buChar char="•"/>
              <a:defRPr sz="1653" kern="1200">
                <a:solidFill>
                  <a:srgbClr val="595959"/>
                </a:solidFill>
                <a:latin typeface="Verdana" panose="020B0604030504040204" pitchFamily="34" charset="0"/>
                <a:ea typeface="Verdana" panose="020B0604030504040204" pitchFamily="34" charset="0"/>
                <a:cs typeface="Verdana" panose="020B0604030504040204" pitchFamily="34" charset="0"/>
              </a:defRPr>
            </a:lvl5pPr>
            <a:lvl6pPr marL="2771844" indent="-251986" algn="l" defTabSz="1007943" rtl="0" eaLnBrk="1" latinLnBrk="0" hangingPunct="1">
              <a:lnSpc>
                <a:spcPct val="90000"/>
              </a:lnSpc>
              <a:spcBef>
                <a:spcPts val="551"/>
              </a:spcBef>
              <a:buFont typeface="Arial" panose="020B0604020202020204" pitchFamily="34" charset="0"/>
              <a:buChar char="•"/>
              <a:defRPr sz="1984" kern="1200">
                <a:solidFill>
                  <a:schemeClr val="tx1"/>
                </a:solidFill>
                <a:latin typeface="+mn-lt"/>
                <a:ea typeface="+mn-ea"/>
                <a:cs typeface="+mn-cs"/>
              </a:defRPr>
            </a:lvl6pPr>
            <a:lvl7pPr marL="3275815" indent="-251986" algn="l" defTabSz="1007943" rtl="0" eaLnBrk="1" latinLnBrk="0" hangingPunct="1">
              <a:lnSpc>
                <a:spcPct val="90000"/>
              </a:lnSpc>
              <a:spcBef>
                <a:spcPts val="551"/>
              </a:spcBef>
              <a:buFont typeface="Arial" panose="020B0604020202020204" pitchFamily="34" charset="0"/>
              <a:buChar char="•"/>
              <a:defRPr sz="1984" kern="1200">
                <a:solidFill>
                  <a:schemeClr val="tx1"/>
                </a:solidFill>
                <a:latin typeface="+mn-lt"/>
                <a:ea typeface="+mn-ea"/>
                <a:cs typeface="+mn-cs"/>
              </a:defRPr>
            </a:lvl7pPr>
            <a:lvl8pPr marL="3779787" indent="-251986" algn="l" defTabSz="1007943" rtl="0" eaLnBrk="1" latinLnBrk="0" hangingPunct="1">
              <a:lnSpc>
                <a:spcPct val="90000"/>
              </a:lnSpc>
              <a:spcBef>
                <a:spcPts val="551"/>
              </a:spcBef>
              <a:buFont typeface="Arial" panose="020B0604020202020204" pitchFamily="34" charset="0"/>
              <a:buChar char="•"/>
              <a:defRPr sz="1984" kern="1200">
                <a:solidFill>
                  <a:schemeClr val="tx1"/>
                </a:solidFill>
                <a:latin typeface="+mn-lt"/>
                <a:ea typeface="+mn-ea"/>
                <a:cs typeface="+mn-cs"/>
              </a:defRPr>
            </a:lvl8pPr>
            <a:lvl9pPr marL="4283758" indent="-251986" algn="l" defTabSz="1007943" rtl="0" eaLnBrk="1" latinLnBrk="0" hangingPunct="1">
              <a:lnSpc>
                <a:spcPct val="90000"/>
              </a:lnSpc>
              <a:spcBef>
                <a:spcPts val="551"/>
              </a:spcBef>
              <a:buFont typeface="Arial" panose="020B0604020202020204" pitchFamily="34" charset="0"/>
              <a:buChar char="•"/>
              <a:defRPr sz="1984" kern="1200">
                <a:solidFill>
                  <a:schemeClr val="tx1"/>
                </a:solidFill>
                <a:latin typeface="+mn-lt"/>
                <a:ea typeface="+mn-ea"/>
                <a:cs typeface="+mn-cs"/>
              </a:defRPr>
            </a:lvl9pPr>
          </a:lstStyle>
          <a:p>
            <a:pPr marL="0" indent="0" fontAlgn="auto">
              <a:spcAft>
                <a:spcPts val="0"/>
              </a:spcAft>
              <a:buFont typeface="Arial" panose="020B0604020202020204" pitchFamily="34" charset="0"/>
              <a:buNone/>
            </a:pPr>
            <a:r>
              <a:rPr lang="nl-NL" sz="2000" b="1" dirty="0">
                <a:latin typeface="+mn-lt"/>
              </a:rPr>
              <a:t>os</a:t>
            </a:r>
          </a:p>
          <a:p>
            <a:pPr marL="0" indent="0" fontAlgn="auto">
              <a:spcAft>
                <a:spcPts val="0"/>
              </a:spcAft>
              <a:buFont typeface="Arial" panose="020B0604020202020204" pitchFamily="34" charset="0"/>
              <a:buNone/>
            </a:pPr>
            <a:r>
              <a:rPr lang="nl-NL" sz="2000" b="1" dirty="0" err="1">
                <a:latin typeface="+mn-lt"/>
              </a:rPr>
              <a:t>os.path</a:t>
            </a:r>
            <a:endParaRPr lang="nl-NL" sz="2000" b="1" dirty="0">
              <a:latin typeface="+mn-lt"/>
            </a:endParaRPr>
          </a:p>
          <a:p>
            <a:pPr marL="0" indent="0" fontAlgn="auto">
              <a:spcAft>
                <a:spcPts val="0"/>
              </a:spcAft>
              <a:buFont typeface="Arial" panose="020B0604020202020204" pitchFamily="34" charset="0"/>
              <a:buNone/>
            </a:pPr>
            <a:r>
              <a:rPr lang="nl-NL" sz="2000" b="1" dirty="0" err="1">
                <a:latin typeface="+mn-lt"/>
              </a:rPr>
              <a:t>sys</a:t>
            </a:r>
            <a:endParaRPr lang="nl-NL" sz="2000" b="1" dirty="0">
              <a:latin typeface="+mn-lt"/>
            </a:endParaRPr>
          </a:p>
          <a:p>
            <a:pPr marL="0" indent="0" fontAlgn="auto">
              <a:spcAft>
                <a:spcPts val="0"/>
              </a:spcAft>
              <a:buFont typeface="Arial" panose="020B0604020202020204" pitchFamily="34" charset="0"/>
              <a:buNone/>
            </a:pPr>
            <a:r>
              <a:rPr lang="nl-NL" sz="2000" b="1" dirty="0">
                <a:latin typeface="+mn-lt"/>
              </a:rPr>
              <a:t>string</a:t>
            </a:r>
          </a:p>
          <a:p>
            <a:pPr marL="0" indent="0" fontAlgn="auto">
              <a:spcAft>
                <a:spcPts val="0"/>
              </a:spcAft>
              <a:buFont typeface="Arial" panose="020B0604020202020204" pitchFamily="34" charset="0"/>
              <a:buNone/>
            </a:pPr>
            <a:r>
              <a:rPr lang="nl-NL" sz="2000" b="1" dirty="0">
                <a:latin typeface="+mn-lt"/>
              </a:rPr>
              <a:t>re</a:t>
            </a:r>
          </a:p>
          <a:p>
            <a:pPr marL="0" indent="0" fontAlgn="auto">
              <a:spcAft>
                <a:spcPts val="0"/>
              </a:spcAft>
              <a:buFont typeface="Arial" panose="020B0604020202020204" pitchFamily="34" charset="0"/>
              <a:buNone/>
            </a:pPr>
            <a:r>
              <a:rPr lang="nl-NL" sz="2000" b="1" dirty="0" err="1">
                <a:latin typeface="+mn-lt"/>
              </a:rPr>
              <a:t>math</a:t>
            </a:r>
            <a:endParaRPr lang="nl-NL" sz="2000" b="1" dirty="0">
              <a:latin typeface="+mn-lt"/>
            </a:endParaRPr>
          </a:p>
          <a:p>
            <a:pPr marL="0" indent="0" fontAlgn="auto">
              <a:spcAft>
                <a:spcPts val="0"/>
              </a:spcAft>
              <a:buFont typeface="Arial" panose="020B0604020202020204" pitchFamily="34" charset="0"/>
              <a:buNone/>
            </a:pPr>
            <a:r>
              <a:rPr lang="nl-NL" sz="2000" b="1" dirty="0">
                <a:latin typeface="+mn-lt"/>
              </a:rPr>
              <a:t>random</a:t>
            </a:r>
          </a:p>
          <a:p>
            <a:pPr marL="0" indent="0" fontAlgn="auto">
              <a:spcAft>
                <a:spcPts val="0"/>
              </a:spcAft>
              <a:buFont typeface="Arial" panose="020B0604020202020204" pitchFamily="34" charset="0"/>
              <a:buNone/>
            </a:pPr>
            <a:r>
              <a:rPr lang="nl-NL" sz="2000" b="1" dirty="0" err="1">
                <a:latin typeface="+mn-lt"/>
              </a:rPr>
              <a:t>datetime</a:t>
            </a:r>
            <a:endParaRPr lang="nl-NL" sz="2000" b="1" dirty="0">
              <a:latin typeface="+mn-lt"/>
            </a:endParaRPr>
          </a:p>
          <a:p>
            <a:pPr marL="0" indent="0" fontAlgn="auto">
              <a:spcAft>
                <a:spcPts val="0"/>
              </a:spcAft>
              <a:buFont typeface="Arial" panose="020B0604020202020204" pitchFamily="34" charset="0"/>
              <a:buNone/>
            </a:pPr>
            <a:r>
              <a:rPr lang="nl-NL" sz="2000" b="1" dirty="0" err="1">
                <a:latin typeface="+mn-lt"/>
              </a:rPr>
              <a:t>calendar</a:t>
            </a:r>
            <a:endParaRPr lang="nl-NL" sz="2000" b="1" dirty="0">
              <a:latin typeface="+mn-lt"/>
            </a:endParaRPr>
          </a:p>
          <a:p>
            <a:pPr marL="0" indent="0" fontAlgn="auto">
              <a:spcAft>
                <a:spcPts val="0"/>
              </a:spcAft>
              <a:buFont typeface="Arial" panose="020B0604020202020204" pitchFamily="34" charset="0"/>
              <a:buNone/>
            </a:pPr>
            <a:r>
              <a:rPr lang="nl-NL" sz="2000" b="1" dirty="0" err="1">
                <a:latin typeface="+mn-lt"/>
              </a:rPr>
              <a:t>csv</a:t>
            </a:r>
            <a:endParaRPr lang="nl-NL" sz="2000" b="1" dirty="0">
              <a:latin typeface="+mn-lt"/>
            </a:endParaRPr>
          </a:p>
          <a:p>
            <a:pPr marL="0" indent="0" fontAlgn="auto">
              <a:spcAft>
                <a:spcPts val="0"/>
              </a:spcAft>
              <a:buFont typeface="Arial" panose="020B0604020202020204" pitchFamily="34" charset="0"/>
              <a:buNone/>
            </a:pPr>
            <a:r>
              <a:rPr lang="nl-NL" sz="2000" b="1" dirty="0" err="1">
                <a:latin typeface="+mn-lt"/>
              </a:rPr>
              <a:t>collections</a:t>
            </a:r>
            <a:endParaRPr lang="nl-NL" sz="2000" b="1" dirty="0">
              <a:latin typeface="+mn-lt"/>
            </a:endParaRPr>
          </a:p>
          <a:p>
            <a:pPr marL="0" indent="0" fontAlgn="auto">
              <a:spcAft>
                <a:spcPts val="0"/>
              </a:spcAft>
              <a:buFont typeface="Arial" panose="020B0604020202020204" pitchFamily="34" charset="0"/>
              <a:buNone/>
            </a:pPr>
            <a:r>
              <a:rPr lang="nl-NL" sz="2000" b="1" dirty="0">
                <a:latin typeface="+mn-lt"/>
              </a:rPr>
              <a:t>array</a:t>
            </a:r>
          </a:p>
          <a:p>
            <a:pPr marL="0" indent="0" fontAlgn="auto">
              <a:spcAft>
                <a:spcPts val="0"/>
              </a:spcAft>
              <a:buFont typeface="Arial" panose="020B0604020202020204" pitchFamily="34" charset="0"/>
              <a:buNone/>
            </a:pPr>
            <a:r>
              <a:rPr lang="nl-NL" sz="2000" b="1" dirty="0" err="1">
                <a:latin typeface="+mn-lt"/>
              </a:rPr>
              <a:t>decimal</a:t>
            </a:r>
            <a:endParaRPr lang="nl-NL" sz="2000" b="1" dirty="0">
              <a:latin typeface="+mn-lt"/>
            </a:endParaRPr>
          </a:p>
          <a:p>
            <a:pPr marL="0" indent="0" fontAlgn="auto">
              <a:spcAft>
                <a:spcPts val="0"/>
              </a:spcAft>
              <a:buFont typeface="Arial" panose="020B0604020202020204" pitchFamily="34" charset="0"/>
              <a:buNone/>
            </a:pPr>
            <a:r>
              <a:rPr lang="nl-NL" sz="2000" b="1" dirty="0" err="1">
                <a:latin typeface="+mn-lt"/>
              </a:rPr>
              <a:t>fractions</a:t>
            </a:r>
            <a:endParaRPr lang="nl-NL" sz="2000" b="1" dirty="0">
              <a:latin typeface="+mn-lt"/>
            </a:endParaRPr>
          </a:p>
          <a:p>
            <a:pPr marL="0" indent="0" fontAlgn="auto">
              <a:spcAft>
                <a:spcPts val="0"/>
              </a:spcAft>
              <a:buFont typeface="Arial" panose="020B0604020202020204" pitchFamily="34" charset="0"/>
              <a:buNone/>
            </a:pPr>
            <a:r>
              <a:rPr lang="nl-NL" sz="2000" b="1" dirty="0" err="1">
                <a:latin typeface="+mn-lt"/>
              </a:rPr>
              <a:t>statistics</a:t>
            </a:r>
            <a:endParaRPr lang="nl-NL" sz="2000" b="1" dirty="0">
              <a:latin typeface="+mn-lt"/>
            </a:endParaRPr>
          </a:p>
          <a:p>
            <a:pPr marL="0" indent="0" fontAlgn="auto">
              <a:spcAft>
                <a:spcPts val="0"/>
              </a:spcAft>
              <a:buFont typeface="Arial" panose="020B0604020202020204" pitchFamily="34" charset="0"/>
              <a:buNone/>
            </a:pPr>
            <a:r>
              <a:rPr lang="nl-NL" sz="2000" b="1" dirty="0" err="1">
                <a:latin typeface="+mn-lt"/>
              </a:rPr>
              <a:t>pathlib</a:t>
            </a:r>
            <a:endParaRPr lang="nl-NL" sz="2000" b="1" dirty="0">
              <a:latin typeface="+mn-lt"/>
            </a:endParaRPr>
          </a:p>
          <a:p>
            <a:pPr marL="0" indent="0" fontAlgn="auto">
              <a:spcAft>
                <a:spcPts val="0"/>
              </a:spcAft>
              <a:buFont typeface="Arial" panose="020B0604020202020204" pitchFamily="34" charset="0"/>
              <a:buNone/>
            </a:pPr>
            <a:r>
              <a:rPr lang="nl-NL" sz="2000" b="1" dirty="0" err="1">
                <a:latin typeface="+mn-lt"/>
              </a:rPr>
              <a:t>pickle</a:t>
            </a:r>
            <a:endParaRPr lang="nl-NL" sz="2000" b="1" dirty="0">
              <a:latin typeface="+mn-lt"/>
            </a:endParaRPr>
          </a:p>
          <a:p>
            <a:pPr marL="0" indent="0" fontAlgn="auto">
              <a:spcAft>
                <a:spcPts val="0"/>
              </a:spcAft>
              <a:buFont typeface="Arial" panose="020B0604020202020204" pitchFamily="34" charset="0"/>
              <a:buNone/>
            </a:pPr>
            <a:r>
              <a:rPr lang="nl-NL" sz="2000" b="1" dirty="0" err="1">
                <a:latin typeface="+mn-lt"/>
              </a:rPr>
              <a:t>shelve</a:t>
            </a:r>
            <a:endParaRPr lang="nl-NL" sz="2000" b="1" dirty="0">
              <a:latin typeface="+mn-lt"/>
            </a:endParaRPr>
          </a:p>
          <a:p>
            <a:pPr marL="0" indent="0" fontAlgn="auto">
              <a:spcAft>
                <a:spcPts val="0"/>
              </a:spcAft>
              <a:buFont typeface="Arial" panose="020B0604020202020204" pitchFamily="34" charset="0"/>
              <a:buNone/>
            </a:pPr>
            <a:r>
              <a:rPr lang="nl-NL" sz="2000" b="1" dirty="0" err="1">
                <a:latin typeface="+mn-lt"/>
              </a:rPr>
              <a:t>json</a:t>
            </a:r>
            <a:endParaRPr lang="nl-NL" sz="2000" b="1" dirty="0">
              <a:latin typeface="+mn-lt"/>
            </a:endParaRPr>
          </a:p>
          <a:p>
            <a:pPr marL="0" indent="0" fontAlgn="auto">
              <a:spcAft>
                <a:spcPts val="0"/>
              </a:spcAft>
              <a:buFont typeface="Arial" panose="020B0604020202020204" pitchFamily="34" charset="0"/>
              <a:buNone/>
            </a:pPr>
            <a:r>
              <a:rPr lang="nl-NL" sz="2000" b="1" dirty="0" err="1">
                <a:latin typeface="+mn-lt"/>
              </a:rPr>
              <a:t>xml</a:t>
            </a:r>
            <a:endParaRPr lang="nl-NL" sz="2000" b="1" dirty="0">
              <a:latin typeface="+mn-lt"/>
            </a:endParaRPr>
          </a:p>
          <a:p>
            <a:pPr marL="0" indent="0" fontAlgn="auto">
              <a:spcAft>
                <a:spcPts val="0"/>
              </a:spcAft>
              <a:buFont typeface="Arial" panose="020B0604020202020204" pitchFamily="34" charset="0"/>
              <a:buNone/>
            </a:pPr>
            <a:r>
              <a:rPr lang="nl-NL" sz="2000" b="1" dirty="0">
                <a:latin typeface="+mn-lt"/>
              </a:rPr>
              <a:t>sqlite3</a:t>
            </a:r>
          </a:p>
          <a:p>
            <a:pPr marL="0" indent="0" fontAlgn="auto">
              <a:spcAft>
                <a:spcPts val="0"/>
              </a:spcAft>
              <a:buFont typeface="Arial" panose="020B0604020202020204" pitchFamily="34" charset="0"/>
              <a:buNone/>
            </a:pPr>
            <a:r>
              <a:rPr lang="nl-NL" sz="2000" b="1" dirty="0">
                <a:latin typeface="+mn-lt"/>
              </a:rPr>
              <a:t>zipfile</a:t>
            </a:r>
          </a:p>
          <a:p>
            <a:pPr marL="0" indent="0" fontAlgn="auto">
              <a:spcAft>
                <a:spcPts val="0"/>
              </a:spcAft>
              <a:buFont typeface="Arial" panose="020B0604020202020204" pitchFamily="34" charset="0"/>
              <a:buNone/>
            </a:pPr>
            <a:r>
              <a:rPr lang="nl-NL" sz="2000" b="1" dirty="0">
                <a:latin typeface="+mn-lt"/>
              </a:rPr>
              <a:t>time</a:t>
            </a:r>
          </a:p>
          <a:p>
            <a:pPr marL="0" indent="0" fontAlgn="auto">
              <a:spcAft>
                <a:spcPts val="0"/>
              </a:spcAft>
              <a:buFont typeface="Arial" panose="020B0604020202020204" pitchFamily="34" charset="0"/>
              <a:buNone/>
            </a:pPr>
            <a:r>
              <a:rPr lang="nl-NL" sz="2000" b="1" dirty="0" err="1">
                <a:latin typeface="+mn-lt"/>
              </a:rPr>
              <a:t>argparse</a:t>
            </a:r>
            <a:endParaRPr lang="nl-NL" sz="2000" b="1" dirty="0">
              <a:latin typeface="+mn-lt"/>
            </a:endParaRPr>
          </a:p>
          <a:p>
            <a:pPr marL="0" indent="0" fontAlgn="auto">
              <a:spcAft>
                <a:spcPts val="0"/>
              </a:spcAft>
              <a:buFont typeface="Arial" panose="020B0604020202020204" pitchFamily="34" charset="0"/>
              <a:buNone/>
            </a:pPr>
            <a:r>
              <a:rPr lang="nl-NL" sz="2000" b="1" dirty="0" err="1">
                <a:latin typeface="+mn-lt"/>
              </a:rPr>
              <a:t>logging</a:t>
            </a:r>
            <a:endParaRPr lang="nl-NL" sz="2000" b="1" dirty="0">
              <a:latin typeface="+mn-lt"/>
            </a:endParaRPr>
          </a:p>
          <a:p>
            <a:pPr marL="0" indent="0" fontAlgn="auto">
              <a:spcAft>
                <a:spcPts val="0"/>
              </a:spcAft>
              <a:buFont typeface="Arial" panose="020B0604020202020204" pitchFamily="34" charset="0"/>
              <a:buNone/>
            </a:pPr>
            <a:r>
              <a:rPr lang="nl-NL" sz="2000" b="1" dirty="0" err="1">
                <a:latin typeface="+mn-lt"/>
              </a:rPr>
              <a:t>threading</a:t>
            </a:r>
            <a:endParaRPr lang="nl-NL" sz="2000" b="1" dirty="0">
              <a:latin typeface="+mn-lt"/>
            </a:endParaRPr>
          </a:p>
          <a:p>
            <a:pPr marL="0" indent="0" fontAlgn="auto">
              <a:spcAft>
                <a:spcPts val="0"/>
              </a:spcAft>
              <a:buFont typeface="Arial" panose="020B0604020202020204" pitchFamily="34" charset="0"/>
              <a:buNone/>
            </a:pPr>
            <a:r>
              <a:rPr lang="nl-NL" sz="2000" b="1" dirty="0">
                <a:latin typeface="+mn-lt"/>
              </a:rPr>
              <a:t>multiprocessing</a:t>
            </a:r>
          </a:p>
          <a:p>
            <a:pPr marL="0" indent="0" fontAlgn="auto">
              <a:spcAft>
                <a:spcPts val="0"/>
              </a:spcAft>
              <a:buFont typeface="Arial" panose="020B0604020202020204" pitchFamily="34" charset="0"/>
              <a:buNone/>
            </a:pPr>
            <a:r>
              <a:rPr lang="nl-NL" sz="2000" b="1" dirty="0" err="1">
                <a:latin typeface="+mn-lt"/>
              </a:rPr>
              <a:t>subprocess</a:t>
            </a:r>
            <a:endParaRPr lang="nl-NL" sz="2000" b="1" dirty="0">
              <a:latin typeface="+mn-lt"/>
            </a:endParaRPr>
          </a:p>
          <a:p>
            <a:pPr marL="0" indent="0" fontAlgn="auto">
              <a:spcAft>
                <a:spcPts val="0"/>
              </a:spcAft>
              <a:buFont typeface="Arial" panose="020B0604020202020204" pitchFamily="34" charset="0"/>
              <a:buNone/>
            </a:pPr>
            <a:r>
              <a:rPr lang="nl-NL" sz="2000" b="1" dirty="0">
                <a:latin typeface="+mn-lt"/>
              </a:rPr>
              <a:t>socket</a:t>
            </a:r>
          </a:p>
          <a:p>
            <a:pPr marL="0" indent="0" fontAlgn="auto">
              <a:spcAft>
                <a:spcPts val="0"/>
              </a:spcAft>
              <a:buFont typeface="Arial" panose="020B0604020202020204" pitchFamily="34" charset="0"/>
              <a:buNone/>
            </a:pPr>
            <a:r>
              <a:rPr lang="nl-NL" sz="2000" b="1" dirty="0" err="1">
                <a:latin typeface="+mn-lt"/>
              </a:rPr>
              <a:t>asyncio</a:t>
            </a:r>
            <a:endParaRPr lang="nl-NL" sz="2000" b="1" dirty="0">
              <a:latin typeface="+mn-lt"/>
            </a:endParaRPr>
          </a:p>
          <a:p>
            <a:pPr marL="0" indent="0" fontAlgn="auto">
              <a:spcAft>
                <a:spcPts val="0"/>
              </a:spcAft>
              <a:buFont typeface="Arial" panose="020B0604020202020204" pitchFamily="34" charset="0"/>
              <a:buNone/>
            </a:pPr>
            <a:r>
              <a:rPr lang="nl-NL" sz="2000" b="1" dirty="0" err="1">
                <a:latin typeface="+mn-lt"/>
              </a:rPr>
              <a:t>urllib</a:t>
            </a:r>
            <a:endParaRPr lang="nl-NL" sz="2000" b="1" dirty="0">
              <a:latin typeface="+mn-lt"/>
            </a:endParaRPr>
          </a:p>
          <a:p>
            <a:pPr marL="0" indent="0" fontAlgn="auto">
              <a:spcAft>
                <a:spcPts val="0"/>
              </a:spcAft>
              <a:buFont typeface="Arial" panose="020B0604020202020204" pitchFamily="34" charset="0"/>
              <a:buNone/>
            </a:pPr>
            <a:r>
              <a:rPr lang="nl-NL" sz="2000" b="1" dirty="0">
                <a:latin typeface="+mn-lt"/>
              </a:rPr>
              <a:t>http</a:t>
            </a:r>
          </a:p>
          <a:p>
            <a:pPr marL="0" indent="0" fontAlgn="auto">
              <a:spcAft>
                <a:spcPts val="0"/>
              </a:spcAft>
              <a:buFont typeface="Arial" panose="020B0604020202020204" pitchFamily="34" charset="0"/>
              <a:buNone/>
            </a:pPr>
            <a:r>
              <a:rPr lang="nl-NL" sz="2000" b="1" dirty="0" err="1">
                <a:latin typeface="+mn-lt"/>
              </a:rPr>
              <a:t>tkinter</a:t>
            </a:r>
            <a:endParaRPr lang="nl-NL" sz="2000" b="1" dirty="0">
              <a:latin typeface="+mn-lt"/>
            </a:endParaRPr>
          </a:p>
          <a:p>
            <a:pPr marL="0" indent="0" fontAlgn="auto">
              <a:spcAft>
                <a:spcPts val="0"/>
              </a:spcAft>
              <a:buFont typeface="Arial" panose="020B0604020202020204" pitchFamily="34" charset="0"/>
              <a:buNone/>
            </a:pPr>
            <a:r>
              <a:rPr lang="nl-NL" sz="2000" b="1" dirty="0" err="1">
                <a:latin typeface="+mn-lt"/>
              </a:rPr>
              <a:t>doctest</a:t>
            </a:r>
            <a:endParaRPr lang="nl-NL" sz="2000" b="1" dirty="0">
              <a:latin typeface="+mn-lt"/>
            </a:endParaRPr>
          </a:p>
          <a:p>
            <a:pPr marL="0" indent="0" fontAlgn="auto">
              <a:spcAft>
                <a:spcPts val="0"/>
              </a:spcAft>
              <a:buFont typeface="Arial" panose="020B0604020202020204" pitchFamily="34" charset="0"/>
              <a:buNone/>
            </a:pPr>
            <a:r>
              <a:rPr lang="nl-NL" sz="2000" b="1" dirty="0">
                <a:latin typeface="+mn-lt"/>
              </a:rPr>
              <a:t>unittest</a:t>
            </a:r>
          </a:p>
          <a:p>
            <a:pPr marL="0" indent="0" fontAlgn="auto">
              <a:spcAft>
                <a:spcPts val="0"/>
              </a:spcAft>
              <a:buFont typeface="Arial" panose="020B0604020202020204" pitchFamily="34" charset="0"/>
              <a:buNone/>
            </a:pPr>
            <a:r>
              <a:rPr lang="nl-NL" sz="2000" b="1" dirty="0" err="1">
                <a:latin typeface="+mn-lt"/>
              </a:rPr>
              <a:t>timeit</a:t>
            </a:r>
            <a:endParaRPr lang="nl-NL" sz="2000" b="1" dirty="0">
              <a:latin typeface="+mn-lt"/>
            </a:endParaRPr>
          </a:p>
        </p:txBody>
      </p:sp>
    </p:spTree>
    <p:extLst>
      <p:ext uri="{BB962C8B-B14F-4D97-AF65-F5344CB8AC3E}">
        <p14:creationId xmlns:p14="http://schemas.microsoft.com/office/powerpoint/2010/main" val="30530759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err="1"/>
              <a:t>sys</a:t>
            </a:r>
            <a:r>
              <a:rPr lang="nl-NL" dirty="0"/>
              <a:t> - System-</a:t>
            </a:r>
            <a:r>
              <a:rPr lang="nl-NL" dirty="0" err="1"/>
              <a:t>specific</a:t>
            </a:r>
            <a:endParaRPr lang="nl-NL" dirty="0"/>
          </a:p>
        </p:txBody>
      </p:sp>
      <p:sp>
        <p:nvSpPr>
          <p:cNvPr id="5" name="Tijdelijke aanduiding voor inhoud 4">
            <a:extLst>
              <a:ext uri="{FF2B5EF4-FFF2-40B4-BE49-F238E27FC236}">
                <a16:creationId xmlns:a16="http://schemas.microsoft.com/office/drawing/2014/main" id="{30781A32-28EE-DD42-9613-AF9FDFA7D946}"/>
              </a:ext>
            </a:extLst>
          </p:cNvPr>
          <p:cNvSpPr>
            <a:spLocks noGrp="1"/>
          </p:cNvSpPr>
          <p:nvPr>
            <p:ph idx="1"/>
          </p:nvPr>
        </p:nvSpPr>
        <p:spPr/>
        <p:txBody>
          <a:bodyPr/>
          <a:lstStyle/>
          <a:p>
            <a:r>
              <a:rPr lang="nl-NL" dirty="0"/>
              <a:t>System-</a:t>
            </a:r>
            <a:r>
              <a:rPr lang="nl-NL" dirty="0" err="1"/>
              <a:t>specific</a:t>
            </a:r>
            <a:r>
              <a:rPr lang="nl-NL" dirty="0"/>
              <a:t> parameters </a:t>
            </a:r>
            <a:r>
              <a:rPr lang="nl-NL" dirty="0" err="1"/>
              <a:t>and</a:t>
            </a:r>
            <a:r>
              <a:rPr lang="nl-NL" dirty="0"/>
              <a:t> </a:t>
            </a:r>
            <a:r>
              <a:rPr lang="nl-NL" dirty="0" err="1"/>
              <a:t>functions</a:t>
            </a:r>
            <a:endParaRPr lang="nl-NL" dirty="0"/>
          </a:p>
          <a:p>
            <a:pPr marL="0" indent="0">
              <a:buNone/>
            </a:pPr>
            <a:endParaRPr lang="nl-NL" dirty="0"/>
          </a:p>
        </p:txBody>
      </p:sp>
      <p:sp>
        <p:nvSpPr>
          <p:cNvPr id="6" name="Rechthoek 5">
            <a:extLst>
              <a:ext uri="{FF2B5EF4-FFF2-40B4-BE49-F238E27FC236}">
                <a16:creationId xmlns:a16="http://schemas.microsoft.com/office/drawing/2014/main" id="{C51C0D4D-1205-0441-9188-28E3A4A1B900}"/>
              </a:ext>
            </a:extLst>
          </p:cNvPr>
          <p:cNvSpPr/>
          <p:nvPr/>
        </p:nvSpPr>
        <p:spPr>
          <a:xfrm>
            <a:off x="574149" y="2932130"/>
            <a:ext cx="8908200" cy="1368152"/>
          </a:xfrm>
          <a:prstGeom prst="rect">
            <a:avLst/>
          </a:prstGeom>
          <a:solidFill>
            <a:schemeClr val="accent1">
              <a:lumMod val="20000"/>
              <a:lumOff val="80000"/>
            </a:schemeClr>
          </a:solidFill>
          <a:ln>
            <a:solidFill>
              <a:schemeClr val="bg2">
                <a:lumMod val="50000"/>
              </a:schemeClr>
            </a:solidFill>
          </a:ln>
          <a:effectLst>
            <a:outerShdw blurRad="50800" dist="38100" dir="2700000" algn="tl" rotWithShape="0">
              <a:prstClr val="black">
                <a:alpha val="40000"/>
              </a:prstClr>
            </a:outerShdw>
          </a:effectLst>
        </p:spPr>
        <p:txBody>
          <a:bodyPr lIns="216000" tIns="72000" numCol="3">
            <a:noAutofit/>
          </a:bodyPr>
          <a:lstStyle/>
          <a:p>
            <a:r>
              <a:rPr lang="nl-NL" sz="2400" b="1" dirty="0" err="1">
                <a:solidFill>
                  <a:schemeClr val="tx1">
                    <a:lumMod val="75000"/>
                    <a:lumOff val="25000"/>
                  </a:schemeClr>
                </a:solidFill>
                <a:latin typeface="+mn-lt"/>
              </a:rPr>
              <a:t>version</a:t>
            </a:r>
            <a:endParaRPr lang="nl-NL" sz="2400" b="1" dirty="0">
              <a:solidFill>
                <a:schemeClr val="tx1">
                  <a:lumMod val="75000"/>
                  <a:lumOff val="25000"/>
                </a:schemeClr>
              </a:solidFill>
              <a:latin typeface="+mn-lt"/>
            </a:endParaRPr>
          </a:p>
          <a:p>
            <a:r>
              <a:rPr lang="nl-NL" sz="2400" b="1" dirty="0" err="1">
                <a:solidFill>
                  <a:schemeClr val="tx1">
                    <a:lumMod val="75000"/>
                    <a:lumOff val="25000"/>
                  </a:schemeClr>
                </a:solidFill>
                <a:latin typeface="+mn-lt"/>
              </a:rPr>
              <a:t>version_info</a:t>
            </a:r>
            <a:endParaRPr lang="nl-NL" sz="2400" b="1" dirty="0">
              <a:solidFill>
                <a:schemeClr val="tx1">
                  <a:lumMod val="75000"/>
                  <a:lumOff val="25000"/>
                </a:schemeClr>
              </a:solidFill>
              <a:latin typeface="+mn-lt"/>
            </a:endParaRPr>
          </a:p>
          <a:p>
            <a:r>
              <a:rPr lang="nl-NL" sz="2400" b="1" dirty="0" err="1">
                <a:solidFill>
                  <a:schemeClr val="tx1">
                    <a:lumMod val="75000"/>
                    <a:lumOff val="25000"/>
                  </a:schemeClr>
                </a:solidFill>
                <a:latin typeface="+mn-lt"/>
              </a:rPr>
              <a:t>path</a:t>
            </a:r>
            <a:endParaRPr lang="nl-NL" sz="2400" b="1" dirty="0">
              <a:solidFill>
                <a:schemeClr val="tx1">
                  <a:lumMod val="75000"/>
                  <a:lumOff val="25000"/>
                </a:schemeClr>
              </a:solidFill>
              <a:latin typeface="+mn-lt"/>
            </a:endParaRPr>
          </a:p>
          <a:p>
            <a:r>
              <a:rPr lang="nl-NL" sz="2400" b="1" dirty="0" err="1">
                <a:solidFill>
                  <a:schemeClr val="tx1">
                    <a:lumMod val="75000"/>
                    <a:lumOff val="25000"/>
                  </a:schemeClr>
                </a:solidFill>
                <a:latin typeface="+mn-lt"/>
              </a:rPr>
              <a:t>argv</a:t>
            </a:r>
            <a:endParaRPr lang="nl-NL" sz="2400" b="1" dirty="0">
              <a:solidFill>
                <a:schemeClr val="tx1">
                  <a:lumMod val="75000"/>
                  <a:lumOff val="25000"/>
                </a:schemeClr>
              </a:solidFill>
              <a:latin typeface="+mn-lt"/>
            </a:endParaRPr>
          </a:p>
          <a:p>
            <a:r>
              <a:rPr lang="nl-NL" sz="2400" b="1" dirty="0">
                <a:solidFill>
                  <a:schemeClr val="tx1">
                    <a:lumMod val="75000"/>
                    <a:lumOff val="25000"/>
                  </a:schemeClr>
                </a:solidFill>
                <a:latin typeface="+mn-lt"/>
              </a:rPr>
              <a:t>exit</a:t>
            </a:r>
          </a:p>
          <a:p>
            <a:r>
              <a:rPr lang="nl-NL" sz="2400" b="1" dirty="0" err="1">
                <a:solidFill>
                  <a:schemeClr val="tx1">
                    <a:lumMod val="75000"/>
                    <a:lumOff val="25000"/>
                  </a:schemeClr>
                </a:solidFill>
                <a:latin typeface="+mn-lt"/>
              </a:rPr>
              <a:t>stdin</a:t>
            </a:r>
            <a:r>
              <a:rPr lang="nl-NL" sz="2400" b="1" dirty="0">
                <a:solidFill>
                  <a:schemeClr val="tx1">
                    <a:lumMod val="75000"/>
                    <a:lumOff val="25000"/>
                  </a:schemeClr>
                </a:solidFill>
                <a:latin typeface="+mn-lt"/>
              </a:rPr>
              <a:t> / </a:t>
            </a:r>
            <a:r>
              <a:rPr lang="nl-NL" sz="2400" b="1" dirty="0" err="1">
                <a:solidFill>
                  <a:schemeClr val="tx1">
                    <a:lumMod val="75000"/>
                    <a:lumOff val="25000"/>
                  </a:schemeClr>
                </a:solidFill>
                <a:latin typeface="+mn-lt"/>
              </a:rPr>
              <a:t>stdout</a:t>
            </a:r>
            <a:r>
              <a:rPr lang="nl-NL" sz="2400" b="1" dirty="0">
                <a:solidFill>
                  <a:schemeClr val="tx1">
                    <a:lumMod val="75000"/>
                    <a:lumOff val="25000"/>
                  </a:schemeClr>
                </a:solidFill>
                <a:latin typeface="+mn-lt"/>
              </a:rPr>
              <a:t> / </a:t>
            </a:r>
            <a:r>
              <a:rPr lang="nl-NL" sz="2400" b="1" dirty="0" err="1">
                <a:solidFill>
                  <a:schemeClr val="tx1">
                    <a:lumMod val="75000"/>
                    <a:lumOff val="25000"/>
                  </a:schemeClr>
                </a:solidFill>
                <a:latin typeface="+mn-lt"/>
              </a:rPr>
              <a:t>stderr</a:t>
            </a:r>
            <a:endParaRPr lang="nl-NL" sz="2400" b="1" dirty="0">
              <a:solidFill>
                <a:schemeClr val="tx1">
                  <a:lumMod val="75000"/>
                  <a:lumOff val="25000"/>
                </a:schemeClr>
              </a:solidFill>
              <a:latin typeface="+mn-lt"/>
            </a:endParaRPr>
          </a:p>
          <a:p>
            <a:endParaRPr lang="nl-NL" sz="2400" b="1" dirty="0">
              <a:solidFill>
                <a:schemeClr val="tx1">
                  <a:lumMod val="75000"/>
                  <a:lumOff val="25000"/>
                </a:schemeClr>
              </a:solidFill>
              <a:latin typeface="+mn-lt"/>
            </a:endParaRPr>
          </a:p>
        </p:txBody>
      </p:sp>
      <p:sp>
        <p:nvSpPr>
          <p:cNvPr id="4" name="Rechthoek 3">
            <a:extLst>
              <a:ext uri="{FF2B5EF4-FFF2-40B4-BE49-F238E27FC236}">
                <a16:creationId xmlns:a16="http://schemas.microsoft.com/office/drawing/2014/main" id="{C86A73F7-D6B5-B640-839A-A5F5D61DDDA5}"/>
              </a:ext>
            </a:extLst>
          </p:cNvPr>
          <p:cNvSpPr/>
          <p:nvPr/>
        </p:nvSpPr>
        <p:spPr>
          <a:xfrm>
            <a:off x="574149" y="5204500"/>
            <a:ext cx="8908200" cy="2031325"/>
          </a:xfrm>
          <a:prstGeom prst="rect">
            <a:avLst/>
          </a:prstGeom>
          <a:solidFill>
            <a:schemeClr val="bg2"/>
          </a:solidFill>
          <a:ln>
            <a:solidFill>
              <a:schemeClr val="tx1">
                <a:lumMod val="75000"/>
                <a:lumOff val="25000"/>
              </a:schemeClr>
            </a:solidFill>
          </a:ln>
          <a:effectLst>
            <a:outerShdw blurRad="50800" dist="38100" dir="2700000" algn="tl" rotWithShape="0">
              <a:prstClr val="black">
                <a:alpha val="40000"/>
              </a:prstClr>
            </a:outerShdw>
          </a:effectLst>
        </p:spPr>
        <p:txBody>
          <a:bodyPr wrap="square">
            <a:spAutoFit/>
          </a:bodyPr>
          <a:lstStyle/>
          <a:p>
            <a:r>
              <a:rPr lang="nl-NL" b="1" dirty="0">
                <a:solidFill>
                  <a:srgbClr val="0000FF"/>
                </a:solidFill>
                <a:latin typeface="Menlo" panose="020B0609030804020204" pitchFamily="49" charset="0"/>
              </a:rPr>
              <a:t>import</a:t>
            </a:r>
            <a:r>
              <a:rPr lang="nl-NL" b="1" dirty="0">
                <a:solidFill>
                  <a:srgbClr val="000000"/>
                </a:solidFill>
                <a:latin typeface="Menlo" panose="020B0609030804020204" pitchFamily="49" charset="0"/>
              </a:rPr>
              <a:t> </a:t>
            </a:r>
            <a:r>
              <a:rPr lang="nl-NL" b="1" dirty="0" err="1">
                <a:solidFill>
                  <a:srgbClr val="000000"/>
                </a:solidFill>
                <a:latin typeface="Menlo" panose="020B0609030804020204" pitchFamily="49" charset="0"/>
              </a:rPr>
              <a:t>sys</a:t>
            </a:r>
            <a:endParaRPr lang="nl-NL" b="1" dirty="0">
              <a:solidFill>
                <a:srgbClr val="000000"/>
              </a:solidFill>
              <a:latin typeface="Menlo" panose="020B0609030804020204" pitchFamily="49" charset="0"/>
            </a:endParaRPr>
          </a:p>
          <a:p>
            <a:br>
              <a:rPr lang="nl-NL" b="1" dirty="0">
                <a:solidFill>
                  <a:srgbClr val="000000"/>
                </a:solidFill>
                <a:latin typeface="Menlo" panose="020B0609030804020204" pitchFamily="49" charset="0"/>
              </a:rPr>
            </a:br>
            <a:r>
              <a:rPr lang="nl-NL" b="1" dirty="0">
                <a:solidFill>
                  <a:srgbClr val="008000"/>
                </a:solidFill>
                <a:latin typeface="Menlo" panose="020B0609030804020204" pitchFamily="49" charset="0"/>
              </a:rPr>
              <a:t># get Python </a:t>
            </a:r>
            <a:r>
              <a:rPr lang="nl-NL" b="1" dirty="0" err="1">
                <a:solidFill>
                  <a:srgbClr val="008000"/>
                </a:solidFill>
                <a:latin typeface="Menlo" panose="020B0609030804020204" pitchFamily="49" charset="0"/>
              </a:rPr>
              <a:t>version</a:t>
            </a:r>
            <a:endParaRPr lang="nl-NL" b="1" dirty="0">
              <a:solidFill>
                <a:srgbClr val="000000"/>
              </a:solidFill>
              <a:latin typeface="Menlo" panose="020B0609030804020204" pitchFamily="49" charset="0"/>
            </a:endParaRPr>
          </a:p>
          <a:p>
            <a:r>
              <a:rPr lang="nl-NL" b="1" dirty="0">
                <a:solidFill>
                  <a:srgbClr val="000000"/>
                </a:solidFill>
                <a:latin typeface="Menlo" panose="020B0609030804020204" pitchFamily="49" charset="0"/>
              </a:rPr>
              <a:t>print(</a:t>
            </a:r>
            <a:r>
              <a:rPr lang="nl-NL" b="1" dirty="0" err="1">
                <a:solidFill>
                  <a:srgbClr val="000000"/>
                </a:solidFill>
                <a:latin typeface="Menlo" panose="020B0609030804020204" pitchFamily="49" charset="0"/>
              </a:rPr>
              <a:t>sys.version</a:t>
            </a:r>
            <a:r>
              <a:rPr lang="nl-NL" b="1" dirty="0">
                <a:solidFill>
                  <a:srgbClr val="000000"/>
                </a:solidFill>
                <a:latin typeface="Menlo" panose="020B0609030804020204" pitchFamily="49" charset="0"/>
              </a:rPr>
              <a:t>)</a:t>
            </a:r>
          </a:p>
          <a:p>
            <a:br>
              <a:rPr lang="nl-NL" b="1" dirty="0">
                <a:solidFill>
                  <a:srgbClr val="000000"/>
                </a:solidFill>
                <a:latin typeface="Menlo" panose="020B0609030804020204" pitchFamily="49" charset="0"/>
              </a:rPr>
            </a:br>
            <a:r>
              <a:rPr lang="nl-NL" b="1" dirty="0">
                <a:solidFill>
                  <a:srgbClr val="008000"/>
                </a:solidFill>
                <a:latin typeface="Menlo" panose="020B0609030804020204" pitchFamily="49" charset="0"/>
              </a:rPr>
              <a:t># </a:t>
            </a:r>
            <a:r>
              <a:rPr lang="nl-NL" b="1" dirty="0" err="1">
                <a:solidFill>
                  <a:srgbClr val="008000"/>
                </a:solidFill>
                <a:latin typeface="Menlo" panose="020B0609030804020204" pitchFamily="49" charset="0"/>
              </a:rPr>
              <a:t>add</a:t>
            </a:r>
            <a:r>
              <a:rPr lang="nl-NL" b="1" dirty="0">
                <a:solidFill>
                  <a:srgbClr val="008000"/>
                </a:solidFill>
                <a:latin typeface="Menlo" panose="020B0609030804020204" pitchFamily="49" charset="0"/>
              </a:rPr>
              <a:t> directory </a:t>
            </a:r>
            <a:r>
              <a:rPr lang="nl-NL" b="1" dirty="0" err="1">
                <a:solidFill>
                  <a:srgbClr val="008000"/>
                </a:solidFill>
                <a:latin typeface="Menlo" panose="020B0609030804020204" pitchFamily="49" charset="0"/>
              </a:rPr>
              <a:t>to</a:t>
            </a:r>
            <a:r>
              <a:rPr lang="nl-NL" b="1" dirty="0">
                <a:solidFill>
                  <a:srgbClr val="008000"/>
                </a:solidFill>
                <a:latin typeface="Menlo" panose="020B0609030804020204" pitchFamily="49" charset="0"/>
              </a:rPr>
              <a:t> </a:t>
            </a:r>
            <a:r>
              <a:rPr lang="nl-NL" b="1" dirty="0" err="1">
                <a:solidFill>
                  <a:srgbClr val="008000"/>
                </a:solidFill>
                <a:latin typeface="Menlo" panose="020B0609030804020204" pitchFamily="49" charset="0"/>
              </a:rPr>
              <a:t>sys.path</a:t>
            </a:r>
            <a:endParaRPr lang="nl-NL" b="1" dirty="0">
              <a:solidFill>
                <a:srgbClr val="000000"/>
              </a:solidFill>
              <a:latin typeface="Menlo" panose="020B0609030804020204" pitchFamily="49" charset="0"/>
            </a:endParaRPr>
          </a:p>
          <a:p>
            <a:r>
              <a:rPr lang="nl-NL" b="1" dirty="0" err="1">
                <a:solidFill>
                  <a:srgbClr val="000000"/>
                </a:solidFill>
                <a:latin typeface="Menlo" panose="020B0609030804020204" pitchFamily="49" charset="0"/>
              </a:rPr>
              <a:t>sys.path.append</a:t>
            </a:r>
            <a:r>
              <a:rPr lang="nl-NL" b="1" dirty="0">
                <a:solidFill>
                  <a:srgbClr val="000000"/>
                </a:solidFill>
                <a:latin typeface="Menlo" panose="020B0609030804020204" pitchFamily="49" charset="0"/>
              </a:rPr>
              <a:t>(</a:t>
            </a:r>
            <a:r>
              <a:rPr lang="nl-NL" b="1" dirty="0" err="1">
                <a:solidFill>
                  <a:srgbClr val="0000FF"/>
                </a:solidFill>
                <a:latin typeface="Menlo" panose="020B0609030804020204" pitchFamily="49" charset="0"/>
              </a:rPr>
              <a:t>r</a:t>
            </a:r>
            <a:r>
              <a:rPr lang="nl-NL" b="1" dirty="0" err="1">
                <a:solidFill>
                  <a:srgbClr val="811F3F"/>
                </a:solidFill>
                <a:latin typeface="Menlo" panose="020B0609030804020204" pitchFamily="49" charset="0"/>
              </a:rPr>
              <a:t>'c</a:t>
            </a:r>
            <a:r>
              <a:rPr lang="nl-NL" b="1" dirty="0">
                <a:solidFill>
                  <a:srgbClr val="811F3F"/>
                </a:solidFill>
                <a:latin typeface="Menlo" panose="020B0609030804020204" pitchFamily="49" charset="0"/>
              </a:rPr>
              <a:t>:\</a:t>
            </a:r>
            <a:r>
              <a:rPr lang="nl-NL" b="1" dirty="0" err="1">
                <a:solidFill>
                  <a:srgbClr val="811F3F"/>
                </a:solidFill>
                <a:latin typeface="Menlo" panose="020B0609030804020204" pitchFamily="49" charset="0"/>
              </a:rPr>
              <a:t>pythondev</a:t>
            </a:r>
            <a:r>
              <a:rPr lang="nl-NL" b="1" dirty="0">
                <a:solidFill>
                  <a:srgbClr val="811F3F"/>
                </a:solidFill>
                <a:latin typeface="Menlo" panose="020B0609030804020204" pitchFamily="49" charset="0"/>
              </a:rPr>
              <a:t>'</a:t>
            </a:r>
            <a:r>
              <a:rPr lang="nl-NL" b="1" dirty="0">
                <a:solidFill>
                  <a:srgbClr val="000000"/>
                </a:solidFill>
                <a:latin typeface="Menlo" panose="020B0609030804020204" pitchFamily="49" charset="0"/>
              </a:rPr>
              <a:t>)</a:t>
            </a:r>
            <a:endParaRPr lang="nl-NL" b="1" dirty="0">
              <a:solidFill>
                <a:srgbClr val="000000"/>
              </a:solidFill>
              <a:effectLst/>
              <a:latin typeface="Menlo" panose="020B0609030804020204" pitchFamily="49" charset="0"/>
            </a:endParaRPr>
          </a:p>
        </p:txBody>
      </p:sp>
    </p:spTree>
    <p:extLst>
      <p:ext uri="{BB962C8B-B14F-4D97-AF65-F5344CB8AC3E}">
        <p14:creationId xmlns:p14="http://schemas.microsoft.com/office/powerpoint/2010/main" val="40523322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0393379-6FA2-D74E-97B2-44B1055A7C2E}"/>
              </a:ext>
            </a:extLst>
          </p:cNvPr>
          <p:cNvSpPr>
            <a:spLocks noGrp="1"/>
          </p:cNvSpPr>
          <p:nvPr>
            <p:ph type="title"/>
          </p:nvPr>
        </p:nvSpPr>
        <p:spPr/>
        <p:txBody>
          <a:bodyPr/>
          <a:lstStyle/>
          <a:p>
            <a:r>
              <a:rPr lang="nl-NL" dirty="0" err="1"/>
              <a:t>Book</a:t>
            </a:r>
            <a:endParaRPr lang="nl-NL" dirty="0"/>
          </a:p>
        </p:txBody>
      </p:sp>
      <p:sp>
        <p:nvSpPr>
          <p:cNvPr id="3" name="Tijdelijke aanduiding voor inhoud 2">
            <a:extLst>
              <a:ext uri="{FF2B5EF4-FFF2-40B4-BE49-F238E27FC236}">
                <a16:creationId xmlns:a16="http://schemas.microsoft.com/office/drawing/2014/main" id="{92111854-F4D7-4A41-B7AF-6F754C0BB2BF}"/>
              </a:ext>
            </a:extLst>
          </p:cNvPr>
          <p:cNvSpPr>
            <a:spLocks noGrp="1"/>
          </p:cNvSpPr>
          <p:nvPr>
            <p:ph idx="1"/>
          </p:nvPr>
        </p:nvSpPr>
        <p:spPr/>
        <p:txBody>
          <a:bodyPr/>
          <a:lstStyle/>
          <a:p>
            <a:pPr marL="0" indent="0">
              <a:buNone/>
            </a:pPr>
            <a:r>
              <a:rPr lang="nl-NL" sz="1400" b="1" dirty="0"/>
              <a:t>Part I: Basics</a:t>
            </a:r>
          </a:p>
          <a:p>
            <a:pPr marL="342900" indent="-342900">
              <a:buFont typeface="+mj-lt"/>
              <a:buAutoNum type="arabicPeriod"/>
            </a:pPr>
            <a:r>
              <a:rPr lang="nl-NL" sz="1400" dirty="0" err="1"/>
              <a:t>Getting</a:t>
            </a:r>
            <a:r>
              <a:rPr lang="nl-NL" sz="1400" dirty="0"/>
              <a:t> </a:t>
            </a:r>
            <a:r>
              <a:rPr lang="nl-NL" sz="1400" dirty="0" err="1"/>
              <a:t>started</a:t>
            </a:r>
            <a:endParaRPr lang="nl-NL" sz="1400" dirty="0"/>
          </a:p>
          <a:p>
            <a:pPr marL="342900" indent="-342900">
              <a:buFont typeface="+mj-lt"/>
              <a:buAutoNum type="arabicPeriod"/>
            </a:pPr>
            <a:r>
              <a:rPr lang="nl-NL" sz="1400" dirty="0"/>
              <a:t>Variables </a:t>
            </a:r>
            <a:r>
              <a:rPr lang="nl-NL" sz="1400" dirty="0" err="1"/>
              <a:t>and</a:t>
            </a:r>
            <a:r>
              <a:rPr lang="nl-NL" sz="1400" dirty="0"/>
              <a:t> Simple Data Types</a:t>
            </a:r>
          </a:p>
          <a:p>
            <a:pPr marL="342900" indent="-342900">
              <a:buFont typeface="+mj-lt"/>
              <a:buAutoNum type="arabicPeriod"/>
            </a:pPr>
            <a:r>
              <a:rPr lang="nl-NL" sz="1400" dirty="0" err="1"/>
              <a:t>Introducing</a:t>
            </a:r>
            <a:r>
              <a:rPr lang="nl-NL" sz="1400" dirty="0"/>
              <a:t> </a:t>
            </a:r>
            <a:r>
              <a:rPr lang="nl-NL" sz="1400" dirty="0" err="1"/>
              <a:t>Lists</a:t>
            </a:r>
            <a:endParaRPr lang="nl-NL" sz="1400" dirty="0"/>
          </a:p>
          <a:p>
            <a:pPr marL="342900" indent="-342900">
              <a:buFont typeface="+mj-lt"/>
              <a:buAutoNum type="arabicPeriod"/>
            </a:pPr>
            <a:r>
              <a:rPr lang="nl-NL" sz="1400" dirty="0" err="1"/>
              <a:t>Working</a:t>
            </a:r>
            <a:r>
              <a:rPr lang="nl-NL" sz="1400" dirty="0"/>
              <a:t> </a:t>
            </a:r>
            <a:r>
              <a:rPr lang="nl-NL" sz="1400" dirty="0" err="1"/>
              <a:t>with</a:t>
            </a:r>
            <a:r>
              <a:rPr lang="nl-NL" sz="1400" dirty="0"/>
              <a:t> </a:t>
            </a:r>
            <a:r>
              <a:rPr lang="nl-NL" sz="1400" dirty="0" err="1"/>
              <a:t>Lists</a:t>
            </a:r>
            <a:endParaRPr lang="nl-NL" sz="1400" dirty="0"/>
          </a:p>
          <a:p>
            <a:pPr marL="342900" indent="-342900">
              <a:buFont typeface="+mj-lt"/>
              <a:buAutoNum type="arabicPeriod"/>
            </a:pPr>
            <a:r>
              <a:rPr lang="nl-NL" sz="1400" dirty="0" err="1"/>
              <a:t>If</a:t>
            </a:r>
            <a:r>
              <a:rPr lang="nl-NL" sz="1400" dirty="0"/>
              <a:t> Statements</a:t>
            </a:r>
          </a:p>
          <a:p>
            <a:pPr marL="342900" indent="-342900">
              <a:buFont typeface="+mj-lt"/>
              <a:buAutoNum type="arabicPeriod"/>
            </a:pPr>
            <a:r>
              <a:rPr lang="nl-NL" sz="1400" dirty="0" err="1"/>
              <a:t>Dictionaries</a:t>
            </a:r>
            <a:endParaRPr lang="nl-NL" sz="1400" dirty="0"/>
          </a:p>
          <a:p>
            <a:pPr marL="342900" indent="-342900">
              <a:buFont typeface="+mj-lt"/>
              <a:buAutoNum type="arabicPeriod"/>
            </a:pPr>
            <a:r>
              <a:rPr lang="nl-NL" sz="1400" dirty="0"/>
              <a:t>User input </a:t>
            </a:r>
            <a:r>
              <a:rPr lang="nl-NL" sz="1400" dirty="0" err="1"/>
              <a:t>and</a:t>
            </a:r>
            <a:r>
              <a:rPr lang="nl-NL" sz="1400" dirty="0"/>
              <a:t> </a:t>
            </a:r>
            <a:r>
              <a:rPr lang="nl-NL" sz="1400" dirty="0" err="1"/>
              <a:t>While</a:t>
            </a:r>
            <a:r>
              <a:rPr lang="nl-NL" sz="1400" dirty="0"/>
              <a:t> Loops</a:t>
            </a:r>
          </a:p>
          <a:p>
            <a:pPr marL="342900" indent="-342900">
              <a:buFont typeface="+mj-lt"/>
              <a:buAutoNum type="arabicPeriod"/>
            </a:pPr>
            <a:r>
              <a:rPr lang="nl-NL" sz="1400" dirty="0" err="1"/>
              <a:t>Functions</a:t>
            </a:r>
            <a:endParaRPr lang="nl-NL" sz="1400" dirty="0"/>
          </a:p>
          <a:p>
            <a:pPr marL="342900" indent="-342900">
              <a:buFont typeface="+mj-lt"/>
              <a:buAutoNum type="arabicPeriod"/>
            </a:pPr>
            <a:r>
              <a:rPr lang="nl-NL" sz="1400" dirty="0"/>
              <a:t>Classes</a:t>
            </a:r>
          </a:p>
          <a:p>
            <a:pPr marL="342900" indent="-342900">
              <a:buFont typeface="+mj-lt"/>
              <a:buAutoNum type="arabicPeriod"/>
            </a:pPr>
            <a:r>
              <a:rPr lang="nl-NL" sz="1400" dirty="0"/>
              <a:t>Files </a:t>
            </a:r>
            <a:r>
              <a:rPr lang="nl-NL" sz="1400" dirty="0" err="1"/>
              <a:t>and</a:t>
            </a:r>
            <a:r>
              <a:rPr lang="nl-NL" sz="1400" dirty="0"/>
              <a:t> </a:t>
            </a:r>
            <a:r>
              <a:rPr lang="nl-NL" sz="1400" dirty="0" err="1"/>
              <a:t>Exceptions</a:t>
            </a:r>
            <a:endParaRPr lang="nl-NL" sz="1400" dirty="0"/>
          </a:p>
          <a:p>
            <a:pPr marL="342900" indent="-342900">
              <a:buFont typeface="+mj-lt"/>
              <a:buAutoNum type="arabicPeriod"/>
            </a:pPr>
            <a:r>
              <a:rPr lang="nl-NL" sz="1400" dirty="0" err="1"/>
              <a:t>Testing</a:t>
            </a:r>
            <a:r>
              <a:rPr lang="nl-NL" sz="1400" dirty="0"/>
              <a:t> </a:t>
            </a:r>
            <a:r>
              <a:rPr lang="nl-NL" sz="1400" dirty="0" err="1"/>
              <a:t>Your</a:t>
            </a:r>
            <a:r>
              <a:rPr lang="nl-NL" sz="1400" dirty="0"/>
              <a:t> Code</a:t>
            </a:r>
          </a:p>
          <a:p>
            <a:pPr marL="0" indent="0">
              <a:buNone/>
            </a:pPr>
            <a:r>
              <a:rPr lang="nl-NL" sz="1400" b="1" dirty="0"/>
              <a:t>Part II: </a:t>
            </a:r>
            <a:r>
              <a:rPr lang="nl-NL" sz="1400" b="1" dirty="0" err="1"/>
              <a:t>Projects</a:t>
            </a:r>
            <a:endParaRPr lang="nl-NL" sz="1400" b="1" dirty="0"/>
          </a:p>
          <a:p>
            <a:pPr marL="342900" indent="-342900">
              <a:buFont typeface="+mj-lt"/>
              <a:buAutoNum type="arabicPeriod" startAt="12"/>
            </a:pPr>
            <a:r>
              <a:rPr lang="nl-NL" sz="1400" dirty="0"/>
              <a:t>Project 1: Alien </a:t>
            </a:r>
            <a:r>
              <a:rPr lang="nl-NL" sz="1400" dirty="0" err="1"/>
              <a:t>Invasion</a:t>
            </a:r>
            <a:endParaRPr lang="nl-NL" sz="1400" dirty="0"/>
          </a:p>
          <a:p>
            <a:pPr marL="342900" indent="-342900">
              <a:buFont typeface="+mj-lt"/>
              <a:buAutoNum type="arabicPeriod" startAt="12"/>
            </a:pPr>
            <a:r>
              <a:rPr lang="nl-NL" sz="1400" dirty="0"/>
              <a:t>Project 2: Data </a:t>
            </a:r>
            <a:r>
              <a:rPr lang="nl-NL" sz="1400" dirty="0" err="1"/>
              <a:t>Visualization</a:t>
            </a:r>
            <a:endParaRPr lang="nl-NL" sz="1400" dirty="0"/>
          </a:p>
          <a:p>
            <a:pPr marL="342900" indent="-342900">
              <a:buFont typeface="+mj-lt"/>
              <a:buAutoNum type="arabicPeriod" startAt="12"/>
            </a:pPr>
            <a:r>
              <a:rPr lang="nl-NL" sz="1400" dirty="0"/>
              <a:t>Project 3: Web Applications</a:t>
            </a:r>
          </a:p>
          <a:p>
            <a:pPr marL="342900" indent="-342900">
              <a:buFont typeface="+mj-lt"/>
              <a:buAutoNum type="arabicPeriod" startAt="12"/>
            </a:pPr>
            <a:endParaRPr lang="nl-NL" sz="1400" dirty="0"/>
          </a:p>
          <a:p>
            <a:pPr marL="0" indent="0">
              <a:buNone/>
            </a:pPr>
            <a:endParaRPr lang="nl-NL" sz="1400" dirty="0"/>
          </a:p>
        </p:txBody>
      </p:sp>
      <p:pic>
        <p:nvPicPr>
          <p:cNvPr id="1026" name="Picture 2" descr="https://nostarch.com/sites/default/files/styles/uc_product/public/pcc2e_cover-front_final.png?itok=CRtz0EF2">
            <a:extLst>
              <a:ext uri="{FF2B5EF4-FFF2-40B4-BE49-F238E27FC236}">
                <a16:creationId xmlns:a16="http://schemas.microsoft.com/office/drawing/2014/main" id="{EF50FFFD-BC0B-6942-834A-44D0893EB6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08464" y="2339677"/>
            <a:ext cx="2951088" cy="3905852"/>
          </a:xfrm>
          <a:prstGeom prst="rect">
            <a:avLst/>
          </a:prstGeom>
          <a:noFill/>
          <a:extLst>
            <a:ext uri="{909E8E84-426E-40DD-AFC4-6F175D3DCCD1}">
              <a14:hiddenFill xmlns:a14="http://schemas.microsoft.com/office/drawing/2010/main">
                <a:solidFill>
                  <a:srgbClr val="FFFFFF"/>
                </a:solidFill>
              </a14:hiddenFill>
            </a:ext>
          </a:extLst>
        </p:spPr>
      </p:pic>
      <p:sp>
        <p:nvSpPr>
          <p:cNvPr id="4" name="Tekstvak 3">
            <a:extLst>
              <a:ext uri="{FF2B5EF4-FFF2-40B4-BE49-F238E27FC236}">
                <a16:creationId xmlns:a16="http://schemas.microsoft.com/office/drawing/2014/main" id="{8D2ED5A6-F01E-2B46-A85E-9FDBBE2B9B44}"/>
              </a:ext>
            </a:extLst>
          </p:cNvPr>
          <p:cNvSpPr txBox="1"/>
          <p:nvPr/>
        </p:nvSpPr>
        <p:spPr>
          <a:xfrm>
            <a:off x="4752280" y="6732165"/>
            <a:ext cx="5112567" cy="523220"/>
          </a:xfrm>
          <a:prstGeom prst="rect">
            <a:avLst/>
          </a:prstGeom>
          <a:noFill/>
        </p:spPr>
        <p:txBody>
          <a:bodyPr wrap="square" rtlCol="0">
            <a:spAutoFit/>
          </a:bodyPr>
          <a:lstStyle/>
          <a:p>
            <a:r>
              <a:rPr lang="nl-NL" sz="1400" dirty="0">
                <a:solidFill>
                  <a:schemeClr val="tx1"/>
                </a:solidFill>
                <a:latin typeface="+mn-lt"/>
              </a:rPr>
              <a:t>Resources:</a:t>
            </a:r>
          </a:p>
          <a:p>
            <a:r>
              <a:rPr lang="nl-NL" sz="1400" dirty="0">
                <a:solidFill>
                  <a:schemeClr val="tx1"/>
                </a:solidFill>
                <a:latin typeface="+mn-lt"/>
                <a:hlinkClick r:id="rId3"/>
              </a:rPr>
              <a:t>https://ehmatthes.github.io/pcc_2e/regular_index/</a:t>
            </a:r>
            <a:endParaRPr lang="nl-NL" sz="1400" dirty="0">
              <a:solidFill>
                <a:schemeClr val="tx1"/>
              </a:solidFill>
              <a:latin typeface="+mn-lt"/>
            </a:endParaRPr>
          </a:p>
        </p:txBody>
      </p:sp>
    </p:spTree>
    <p:extLst>
      <p:ext uri="{BB962C8B-B14F-4D97-AF65-F5344CB8AC3E}">
        <p14:creationId xmlns:p14="http://schemas.microsoft.com/office/powerpoint/2010/main" val="381354558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a:t>os - Operating system interfaces</a:t>
            </a:r>
          </a:p>
        </p:txBody>
      </p:sp>
      <p:sp>
        <p:nvSpPr>
          <p:cNvPr id="5" name="Tijdelijke aanduiding voor inhoud 4">
            <a:extLst>
              <a:ext uri="{FF2B5EF4-FFF2-40B4-BE49-F238E27FC236}">
                <a16:creationId xmlns:a16="http://schemas.microsoft.com/office/drawing/2014/main" id="{E283A336-E5BA-A147-8DA6-55C7BEA105CF}"/>
              </a:ext>
            </a:extLst>
          </p:cNvPr>
          <p:cNvSpPr>
            <a:spLocks noGrp="1"/>
          </p:cNvSpPr>
          <p:nvPr>
            <p:ph idx="1"/>
          </p:nvPr>
        </p:nvSpPr>
        <p:spPr/>
        <p:txBody>
          <a:bodyPr numCol="1"/>
          <a:lstStyle/>
          <a:p>
            <a:r>
              <a:rPr lang="nl-NL" dirty="0"/>
              <a:t>The </a:t>
            </a:r>
            <a:r>
              <a:rPr lang="nl-NL" b="1" dirty="0" err="1"/>
              <a:t>os.path</a:t>
            </a:r>
            <a:r>
              <a:rPr lang="nl-NL" dirty="0"/>
              <a:t> module </a:t>
            </a:r>
            <a:r>
              <a:rPr lang="nl-NL" dirty="0" err="1"/>
              <a:t>provides</a:t>
            </a:r>
            <a:r>
              <a:rPr lang="nl-NL" dirty="0"/>
              <a:t> a portable way of </a:t>
            </a:r>
            <a:r>
              <a:rPr lang="nl-NL" dirty="0" err="1"/>
              <a:t>using</a:t>
            </a:r>
            <a:r>
              <a:rPr lang="nl-NL" dirty="0"/>
              <a:t> operating system </a:t>
            </a:r>
            <a:r>
              <a:rPr lang="nl-NL" dirty="0" err="1"/>
              <a:t>dependent</a:t>
            </a:r>
            <a:r>
              <a:rPr lang="nl-NL" dirty="0"/>
              <a:t> </a:t>
            </a:r>
            <a:r>
              <a:rPr lang="nl-NL" dirty="0" err="1"/>
              <a:t>functionality</a:t>
            </a:r>
            <a:r>
              <a:rPr lang="nl-NL" dirty="0"/>
              <a:t>.</a:t>
            </a:r>
          </a:p>
        </p:txBody>
      </p:sp>
      <p:sp>
        <p:nvSpPr>
          <p:cNvPr id="6" name="Rechthoek 5">
            <a:extLst>
              <a:ext uri="{FF2B5EF4-FFF2-40B4-BE49-F238E27FC236}">
                <a16:creationId xmlns:a16="http://schemas.microsoft.com/office/drawing/2014/main" id="{675A72D2-1252-CD48-A792-30AF83160A77}"/>
              </a:ext>
            </a:extLst>
          </p:cNvPr>
          <p:cNvSpPr/>
          <p:nvPr/>
        </p:nvSpPr>
        <p:spPr>
          <a:xfrm>
            <a:off x="569831" y="3203773"/>
            <a:ext cx="8908200" cy="2338304"/>
          </a:xfrm>
          <a:prstGeom prst="rect">
            <a:avLst/>
          </a:prstGeom>
          <a:solidFill>
            <a:schemeClr val="accent1">
              <a:lumMod val="20000"/>
              <a:lumOff val="80000"/>
            </a:schemeClr>
          </a:solidFill>
          <a:ln>
            <a:solidFill>
              <a:schemeClr val="bg2">
                <a:lumMod val="50000"/>
              </a:schemeClr>
            </a:solidFill>
          </a:ln>
          <a:effectLst>
            <a:outerShdw blurRad="50800" dist="38100" dir="2700000" algn="tl" rotWithShape="0">
              <a:prstClr val="black">
                <a:alpha val="40000"/>
              </a:prstClr>
            </a:outerShdw>
          </a:effectLst>
        </p:spPr>
        <p:txBody>
          <a:bodyPr lIns="216000" tIns="72000" numCol="3">
            <a:noAutofit/>
          </a:bodyPr>
          <a:lstStyle/>
          <a:p>
            <a:r>
              <a:rPr lang="nl-NL" sz="2000" b="1" dirty="0" err="1">
                <a:solidFill>
                  <a:schemeClr val="tx1">
                    <a:lumMod val="75000"/>
                    <a:lumOff val="25000"/>
                  </a:schemeClr>
                </a:solidFill>
                <a:latin typeface="+mn-lt"/>
              </a:rPr>
              <a:t>rename</a:t>
            </a:r>
            <a:endParaRPr lang="nl-NL" sz="2000" b="1" dirty="0">
              <a:solidFill>
                <a:schemeClr val="tx1">
                  <a:lumMod val="75000"/>
                  <a:lumOff val="25000"/>
                </a:schemeClr>
              </a:solidFill>
              <a:latin typeface="+mn-lt"/>
            </a:endParaRPr>
          </a:p>
          <a:p>
            <a:r>
              <a:rPr lang="nl-NL" sz="2000" b="1" dirty="0" err="1">
                <a:solidFill>
                  <a:schemeClr val="tx1">
                    <a:lumMod val="75000"/>
                    <a:lumOff val="25000"/>
                  </a:schemeClr>
                </a:solidFill>
                <a:latin typeface="+mn-lt"/>
              </a:rPr>
              <a:t>remove</a:t>
            </a:r>
            <a:endParaRPr lang="nl-NL" sz="2000" b="1" dirty="0">
              <a:solidFill>
                <a:schemeClr val="tx1">
                  <a:lumMod val="75000"/>
                  <a:lumOff val="25000"/>
                </a:schemeClr>
              </a:solidFill>
              <a:latin typeface="+mn-lt"/>
            </a:endParaRPr>
          </a:p>
          <a:p>
            <a:r>
              <a:rPr lang="nl-NL" sz="2000" b="1" dirty="0" err="1">
                <a:solidFill>
                  <a:schemeClr val="tx1">
                    <a:lumMod val="75000"/>
                    <a:lumOff val="25000"/>
                  </a:schemeClr>
                </a:solidFill>
                <a:latin typeface="+mn-lt"/>
              </a:rPr>
              <a:t>mkdir</a:t>
            </a:r>
            <a:endParaRPr lang="nl-NL" sz="2000" b="1" dirty="0">
              <a:solidFill>
                <a:schemeClr val="tx1">
                  <a:lumMod val="75000"/>
                  <a:lumOff val="25000"/>
                </a:schemeClr>
              </a:solidFill>
              <a:latin typeface="+mn-lt"/>
            </a:endParaRPr>
          </a:p>
          <a:p>
            <a:r>
              <a:rPr lang="nl-NL" sz="2000" b="1" dirty="0" err="1">
                <a:solidFill>
                  <a:schemeClr val="tx1">
                    <a:lumMod val="75000"/>
                    <a:lumOff val="25000"/>
                  </a:schemeClr>
                </a:solidFill>
                <a:latin typeface="+mn-lt"/>
              </a:rPr>
              <a:t>makedirs</a:t>
            </a:r>
            <a:endParaRPr lang="nl-NL" sz="2000" b="1" dirty="0">
              <a:solidFill>
                <a:schemeClr val="tx1">
                  <a:lumMod val="75000"/>
                  <a:lumOff val="25000"/>
                </a:schemeClr>
              </a:solidFill>
              <a:latin typeface="+mn-lt"/>
            </a:endParaRPr>
          </a:p>
          <a:p>
            <a:r>
              <a:rPr lang="nl-NL" sz="2000" b="1" dirty="0" err="1">
                <a:solidFill>
                  <a:schemeClr val="tx1">
                    <a:lumMod val="75000"/>
                    <a:lumOff val="25000"/>
                  </a:schemeClr>
                </a:solidFill>
                <a:latin typeface="+mn-lt"/>
              </a:rPr>
              <a:t>chdir</a:t>
            </a:r>
            <a:endParaRPr lang="nl-NL" sz="2000" b="1" dirty="0">
              <a:solidFill>
                <a:schemeClr val="tx1">
                  <a:lumMod val="75000"/>
                  <a:lumOff val="25000"/>
                </a:schemeClr>
              </a:solidFill>
              <a:latin typeface="+mn-lt"/>
            </a:endParaRPr>
          </a:p>
          <a:p>
            <a:r>
              <a:rPr lang="nl-NL" sz="2000" b="1" dirty="0" err="1">
                <a:solidFill>
                  <a:schemeClr val="tx1">
                    <a:lumMod val="75000"/>
                    <a:lumOff val="25000"/>
                  </a:schemeClr>
                </a:solidFill>
                <a:latin typeface="+mn-lt"/>
              </a:rPr>
              <a:t>getcwd</a:t>
            </a:r>
            <a:endParaRPr lang="nl-NL" sz="2000" b="1" dirty="0">
              <a:solidFill>
                <a:schemeClr val="tx1">
                  <a:lumMod val="75000"/>
                  <a:lumOff val="25000"/>
                </a:schemeClr>
              </a:solidFill>
              <a:latin typeface="+mn-lt"/>
            </a:endParaRPr>
          </a:p>
          <a:p>
            <a:r>
              <a:rPr lang="nl-NL" sz="2000" b="1" dirty="0" err="1">
                <a:solidFill>
                  <a:schemeClr val="tx1">
                    <a:lumMod val="75000"/>
                    <a:lumOff val="25000"/>
                  </a:schemeClr>
                </a:solidFill>
                <a:latin typeface="+mn-lt"/>
              </a:rPr>
              <a:t>rmdir</a:t>
            </a:r>
            <a:endParaRPr lang="nl-NL" sz="2000" b="1" dirty="0">
              <a:solidFill>
                <a:schemeClr val="tx1">
                  <a:lumMod val="75000"/>
                  <a:lumOff val="25000"/>
                </a:schemeClr>
              </a:solidFill>
              <a:latin typeface="+mn-lt"/>
            </a:endParaRPr>
          </a:p>
          <a:p>
            <a:r>
              <a:rPr lang="nl-NL" sz="2000" b="1" dirty="0" err="1">
                <a:solidFill>
                  <a:schemeClr val="tx1">
                    <a:lumMod val="75000"/>
                    <a:lumOff val="25000"/>
                  </a:schemeClr>
                </a:solidFill>
                <a:latin typeface="+mn-lt"/>
              </a:rPr>
              <a:t>listdir</a:t>
            </a:r>
            <a:endParaRPr lang="nl-NL" sz="2000" b="1" dirty="0">
              <a:solidFill>
                <a:schemeClr val="tx1">
                  <a:lumMod val="75000"/>
                  <a:lumOff val="25000"/>
                </a:schemeClr>
              </a:solidFill>
              <a:latin typeface="+mn-lt"/>
            </a:endParaRPr>
          </a:p>
          <a:p>
            <a:r>
              <a:rPr lang="nl-NL" sz="2000" b="1" dirty="0" err="1">
                <a:solidFill>
                  <a:schemeClr val="tx1">
                    <a:lumMod val="75000"/>
                    <a:lumOff val="25000"/>
                  </a:schemeClr>
                </a:solidFill>
                <a:latin typeface="+mn-lt"/>
              </a:rPr>
              <a:t>path</a:t>
            </a:r>
            <a:endParaRPr lang="nl-NL" sz="2000" b="1" dirty="0">
              <a:solidFill>
                <a:schemeClr val="tx1">
                  <a:lumMod val="75000"/>
                  <a:lumOff val="25000"/>
                </a:schemeClr>
              </a:solidFill>
              <a:latin typeface="+mn-lt"/>
            </a:endParaRPr>
          </a:p>
          <a:p>
            <a:r>
              <a:rPr lang="nl-NL" sz="2000" b="1" dirty="0">
                <a:solidFill>
                  <a:schemeClr val="tx1">
                    <a:lumMod val="75000"/>
                    <a:lumOff val="25000"/>
                  </a:schemeClr>
                </a:solidFill>
                <a:latin typeface="+mn-lt"/>
              </a:rPr>
              <a:t>pipe</a:t>
            </a:r>
          </a:p>
          <a:p>
            <a:r>
              <a:rPr lang="nl-NL" sz="2000" b="1" dirty="0" err="1">
                <a:solidFill>
                  <a:schemeClr val="tx1">
                    <a:lumMod val="75000"/>
                    <a:lumOff val="25000"/>
                  </a:schemeClr>
                </a:solidFill>
                <a:latin typeface="+mn-lt"/>
              </a:rPr>
              <a:t>scandir</a:t>
            </a:r>
            <a:endParaRPr lang="nl-NL" sz="2000" b="1" dirty="0">
              <a:solidFill>
                <a:schemeClr val="tx1">
                  <a:lumMod val="75000"/>
                  <a:lumOff val="25000"/>
                </a:schemeClr>
              </a:solidFill>
              <a:latin typeface="+mn-lt"/>
            </a:endParaRPr>
          </a:p>
          <a:p>
            <a:r>
              <a:rPr lang="nl-NL" sz="2000" b="1" dirty="0">
                <a:solidFill>
                  <a:schemeClr val="tx1">
                    <a:lumMod val="75000"/>
                    <a:lumOff val="25000"/>
                  </a:schemeClr>
                </a:solidFill>
                <a:latin typeface="+mn-lt"/>
              </a:rPr>
              <a:t>walk</a:t>
            </a:r>
          </a:p>
          <a:p>
            <a:r>
              <a:rPr lang="nl-NL" sz="2000" b="1" dirty="0" err="1">
                <a:solidFill>
                  <a:schemeClr val="tx1">
                    <a:lumMod val="75000"/>
                    <a:lumOff val="25000"/>
                  </a:schemeClr>
                </a:solidFill>
                <a:latin typeface="+mn-lt"/>
              </a:rPr>
              <a:t>fork</a:t>
            </a:r>
            <a:endParaRPr lang="nl-NL" sz="2000" b="1" dirty="0">
              <a:solidFill>
                <a:schemeClr val="tx1">
                  <a:lumMod val="75000"/>
                  <a:lumOff val="25000"/>
                </a:schemeClr>
              </a:solidFill>
              <a:latin typeface="+mn-lt"/>
            </a:endParaRPr>
          </a:p>
          <a:p>
            <a:r>
              <a:rPr lang="nl-NL" sz="2000" b="1" dirty="0" err="1">
                <a:solidFill>
                  <a:schemeClr val="tx1">
                    <a:lumMod val="75000"/>
                    <a:lumOff val="25000"/>
                  </a:schemeClr>
                </a:solidFill>
                <a:latin typeface="+mn-lt"/>
              </a:rPr>
              <a:t>exec</a:t>
            </a:r>
            <a:endParaRPr lang="nl-NL" sz="2000" b="1" dirty="0">
              <a:solidFill>
                <a:schemeClr val="tx1">
                  <a:lumMod val="75000"/>
                  <a:lumOff val="25000"/>
                </a:schemeClr>
              </a:solidFill>
              <a:latin typeface="+mn-lt"/>
            </a:endParaRPr>
          </a:p>
          <a:p>
            <a:r>
              <a:rPr lang="nl-NL" sz="2000" b="1" dirty="0">
                <a:solidFill>
                  <a:schemeClr val="tx1">
                    <a:lumMod val="75000"/>
                    <a:lumOff val="25000"/>
                  </a:schemeClr>
                </a:solidFill>
                <a:latin typeface="+mn-lt"/>
              </a:rPr>
              <a:t>system</a:t>
            </a:r>
          </a:p>
          <a:p>
            <a:r>
              <a:rPr lang="nl-NL" sz="2000" b="1" dirty="0" err="1">
                <a:solidFill>
                  <a:schemeClr val="tx1">
                    <a:lumMod val="75000"/>
                    <a:lumOff val="25000"/>
                  </a:schemeClr>
                </a:solidFill>
                <a:latin typeface="+mn-lt"/>
              </a:rPr>
              <a:t>getenv</a:t>
            </a:r>
            <a:endParaRPr lang="nl-NL" sz="2000" b="1" dirty="0">
              <a:solidFill>
                <a:schemeClr val="tx1">
                  <a:lumMod val="75000"/>
                  <a:lumOff val="25000"/>
                </a:schemeClr>
              </a:solidFill>
              <a:latin typeface="+mn-lt"/>
            </a:endParaRPr>
          </a:p>
          <a:p>
            <a:r>
              <a:rPr lang="nl-NL" sz="2000" b="1" dirty="0" err="1">
                <a:solidFill>
                  <a:schemeClr val="tx1">
                    <a:lumMod val="75000"/>
                    <a:lumOff val="25000"/>
                  </a:schemeClr>
                </a:solidFill>
                <a:latin typeface="+mn-lt"/>
              </a:rPr>
              <a:t>getpid</a:t>
            </a:r>
            <a:endParaRPr lang="nl-NL" sz="2000" b="1" dirty="0">
              <a:solidFill>
                <a:schemeClr val="tx1">
                  <a:lumMod val="75000"/>
                  <a:lumOff val="25000"/>
                </a:schemeClr>
              </a:solidFill>
              <a:latin typeface="+mn-lt"/>
            </a:endParaRPr>
          </a:p>
          <a:p>
            <a:r>
              <a:rPr lang="nl-NL" sz="2000" b="1" dirty="0" err="1">
                <a:solidFill>
                  <a:schemeClr val="tx1">
                    <a:lumMod val="75000"/>
                    <a:lumOff val="25000"/>
                  </a:schemeClr>
                </a:solidFill>
                <a:latin typeface="+mn-lt"/>
              </a:rPr>
              <a:t>getppid</a:t>
            </a:r>
            <a:endParaRPr lang="nl-NL" sz="2000" b="1" dirty="0">
              <a:solidFill>
                <a:schemeClr val="tx1">
                  <a:lumMod val="75000"/>
                  <a:lumOff val="25000"/>
                </a:schemeClr>
              </a:solidFill>
              <a:latin typeface="+mn-lt"/>
            </a:endParaRPr>
          </a:p>
          <a:p>
            <a:r>
              <a:rPr lang="nl-NL" sz="2000" b="1" dirty="0" err="1">
                <a:solidFill>
                  <a:schemeClr val="tx1">
                    <a:lumMod val="75000"/>
                    <a:lumOff val="25000"/>
                  </a:schemeClr>
                </a:solidFill>
                <a:latin typeface="+mn-lt"/>
              </a:rPr>
              <a:t>kill</a:t>
            </a:r>
            <a:endParaRPr lang="nl-NL" sz="2000" b="1" dirty="0">
              <a:solidFill>
                <a:schemeClr val="tx1">
                  <a:lumMod val="75000"/>
                  <a:lumOff val="25000"/>
                </a:schemeClr>
              </a:solidFill>
              <a:latin typeface="+mn-lt"/>
            </a:endParaRPr>
          </a:p>
          <a:p>
            <a:r>
              <a:rPr lang="nl-NL" sz="2000" b="1" dirty="0" err="1">
                <a:solidFill>
                  <a:schemeClr val="tx1">
                    <a:lumMod val="75000"/>
                    <a:lumOff val="25000"/>
                  </a:schemeClr>
                </a:solidFill>
                <a:latin typeface="+mn-lt"/>
              </a:rPr>
              <a:t>wait</a:t>
            </a:r>
            <a:endParaRPr lang="nl-NL" sz="2000" b="1" dirty="0">
              <a:solidFill>
                <a:schemeClr val="tx1">
                  <a:lumMod val="75000"/>
                  <a:lumOff val="25000"/>
                </a:schemeClr>
              </a:solidFill>
              <a:latin typeface="+mn-lt"/>
            </a:endParaRPr>
          </a:p>
          <a:p>
            <a:r>
              <a:rPr lang="nl-NL" sz="2000" b="1" dirty="0" err="1">
                <a:solidFill>
                  <a:schemeClr val="tx1">
                    <a:lumMod val="75000"/>
                    <a:lumOff val="25000"/>
                  </a:schemeClr>
                </a:solidFill>
                <a:latin typeface="+mn-lt"/>
              </a:rPr>
              <a:t>nice</a:t>
            </a:r>
            <a:endParaRPr lang="nl-NL" sz="2000" b="1" dirty="0">
              <a:solidFill>
                <a:schemeClr val="tx1">
                  <a:lumMod val="75000"/>
                  <a:lumOff val="25000"/>
                </a:schemeClr>
              </a:solidFill>
              <a:latin typeface="+mn-lt"/>
            </a:endParaRPr>
          </a:p>
        </p:txBody>
      </p:sp>
      <p:sp>
        <p:nvSpPr>
          <p:cNvPr id="4" name="Rechthoek 3">
            <a:extLst>
              <a:ext uri="{FF2B5EF4-FFF2-40B4-BE49-F238E27FC236}">
                <a16:creationId xmlns:a16="http://schemas.microsoft.com/office/drawing/2014/main" id="{5824E5F5-3430-7C4D-BCE3-10765024F3A2}"/>
              </a:ext>
            </a:extLst>
          </p:cNvPr>
          <p:cNvSpPr/>
          <p:nvPr/>
        </p:nvSpPr>
        <p:spPr>
          <a:xfrm>
            <a:off x="576263" y="5758497"/>
            <a:ext cx="8928991" cy="1477328"/>
          </a:xfrm>
          <a:prstGeom prst="rect">
            <a:avLst/>
          </a:prstGeom>
          <a:solidFill>
            <a:schemeClr val="bg2"/>
          </a:solidFill>
          <a:ln>
            <a:solidFill>
              <a:schemeClr val="tx1">
                <a:lumMod val="75000"/>
                <a:lumOff val="25000"/>
              </a:schemeClr>
            </a:solidFill>
          </a:ln>
          <a:effectLst>
            <a:outerShdw blurRad="50800" dist="38100" dir="2700000" algn="tl" rotWithShape="0">
              <a:prstClr val="black">
                <a:alpha val="40000"/>
              </a:prstClr>
            </a:outerShdw>
          </a:effectLst>
        </p:spPr>
        <p:txBody>
          <a:bodyPr wrap="square">
            <a:spAutoFit/>
          </a:bodyPr>
          <a:lstStyle/>
          <a:p>
            <a:r>
              <a:rPr lang="nl-NL" b="1" dirty="0">
                <a:solidFill>
                  <a:srgbClr val="0000FF"/>
                </a:solidFill>
                <a:latin typeface="Menlo" panose="020B0609030804020204" pitchFamily="49" charset="0"/>
              </a:rPr>
              <a:t>import</a:t>
            </a:r>
            <a:r>
              <a:rPr lang="nl-NL" b="1" dirty="0">
                <a:solidFill>
                  <a:srgbClr val="000000"/>
                </a:solidFill>
                <a:latin typeface="Menlo" panose="020B0609030804020204" pitchFamily="49" charset="0"/>
              </a:rPr>
              <a:t> os</a:t>
            </a:r>
          </a:p>
          <a:p>
            <a:br>
              <a:rPr lang="nl-NL" b="1" dirty="0">
                <a:solidFill>
                  <a:srgbClr val="000000"/>
                </a:solidFill>
                <a:latin typeface="Menlo" panose="020B0609030804020204" pitchFamily="49" charset="0"/>
              </a:rPr>
            </a:br>
            <a:r>
              <a:rPr lang="nl-NL" b="1" dirty="0">
                <a:solidFill>
                  <a:srgbClr val="008000"/>
                </a:solidFill>
                <a:latin typeface="Menlo" panose="020B0609030804020204" pitchFamily="49" charset="0"/>
              </a:rPr>
              <a:t># set </a:t>
            </a:r>
            <a:r>
              <a:rPr lang="nl-NL" b="1" dirty="0" err="1">
                <a:solidFill>
                  <a:srgbClr val="008000"/>
                </a:solidFill>
                <a:latin typeface="Menlo" panose="020B0609030804020204" pitchFamily="49" charset="0"/>
              </a:rPr>
              <a:t>current</a:t>
            </a:r>
            <a:r>
              <a:rPr lang="nl-NL" b="1" dirty="0">
                <a:solidFill>
                  <a:srgbClr val="008000"/>
                </a:solidFill>
                <a:latin typeface="Menlo" panose="020B0609030804020204" pitchFamily="49" charset="0"/>
              </a:rPr>
              <a:t> </a:t>
            </a:r>
            <a:r>
              <a:rPr lang="nl-NL" b="1" dirty="0" err="1">
                <a:solidFill>
                  <a:srgbClr val="008000"/>
                </a:solidFill>
                <a:latin typeface="Menlo" panose="020B0609030804020204" pitchFamily="49" charset="0"/>
              </a:rPr>
              <a:t>working</a:t>
            </a:r>
            <a:r>
              <a:rPr lang="nl-NL" b="1" dirty="0">
                <a:solidFill>
                  <a:srgbClr val="008000"/>
                </a:solidFill>
                <a:latin typeface="Menlo" panose="020B0609030804020204" pitchFamily="49" charset="0"/>
              </a:rPr>
              <a:t> directory</a:t>
            </a:r>
            <a:endParaRPr lang="nl-NL" b="1" dirty="0">
              <a:solidFill>
                <a:srgbClr val="000000"/>
              </a:solidFill>
              <a:latin typeface="Menlo" panose="020B0609030804020204" pitchFamily="49" charset="0"/>
            </a:endParaRPr>
          </a:p>
          <a:p>
            <a:r>
              <a:rPr lang="nl-NL" b="1" dirty="0" err="1">
                <a:solidFill>
                  <a:srgbClr val="000000"/>
                </a:solidFill>
                <a:latin typeface="Menlo" panose="020B0609030804020204" pitchFamily="49" charset="0"/>
              </a:rPr>
              <a:t>os.chdir</a:t>
            </a:r>
            <a:r>
              <a:rPr lang="nl-NL" b="1" dirty="0">
                <a:solidFill>
                  <a:srgbClr val="000000"/>
                </a:solidFill>
                <a:latin typeface="Menlo" panose="020B0609030804020204" pitchFamily="49" charset="0"/>
              </a:rPr>
              <a:t>(</a:t>
            </a:r>
            <a:r>
              <a:rPr lang="nl-NL" b="1" dirty="0" err="1">
                <a:solidFill>
                  <a:srgbClr val="0000FF"/>
                </a:solidFill>
                <a:latin typeface="Menlo" panose="020B0609030804020204" pitchFamily="49" charset="0"/>
              </a:rPr>
              <a:t>r</a:t>
            </a:r>
            <a:r>
              <a:rPr lang="nl-NL" b="1" dirty="0" err="1">
                <a:solidFill>
                  <a:srgbClr val="811F3F"/>
                </a:solidFill>
                <a:latin typeface="Menlo" panose="020B0609030804020204" pitchFamily="49" charset="0"/>
              </a:rPr>
              <a:t>'c</a:t>
            </a:r>
            <a:r>
              <a:rPr lang="nl-NL" b="1" dirty="0">
                <a:solidFill>
                  <a:srgbClr val="811F3F"/>
                </a:solidFill>
                <a:latin typeface="Menlo" panose="020B0609030804020204" pitchFamily="49" charset="0"/>
              </a:rPr>
              <a:t>:\</a:t>
            </a:r>
            <a:r>
              <a:rPr lang="nl-NL" b="1" dirty="0" err="1">
                <a:solidFill>
                  <a:srgbClr val="811F3F"/>
                </a:solidFill>
                <a:latin typeface="Menlo" panose="020B0609030804020204" pitchFamily="49" charset="0"/>
              </a:rPr>
              <a:t>pythondev</a:t>
            </a:r>
            <a:r>
              <a:rPr lang="nl-NL" b="1" dirty="0">
                <a:solidFill>
                  <a:srgbClr val="811F3F"/>
                </a:solidFill>
                <a:latin typeface="Menlo" panose="020B0609030804020204" pitchFamily="49" charset="0"/>
              </a:rPr>
              <a:t>'</a:t>
            </a:r>
            <a:r>
              <a:rPr lang="nl-NL" b="1" dirty="0">
                <a:solidFill>
                  <a:srgbClr val="000000"/>
                </a:solidFill>
                <a:latin typeface="Menlo" panose="020B0609030804020204" pitchFamily="49" charset="0"/>
              </a:rPr>
              <a:t>)</a:t>
            </a:r>
          </a:p>
          <a:p>
            <a:r>
              <a:rPr lang="nl-NL" b="1" dirty="0">
                <a:solidFill>
                  <a:srgbClr val="000000"/>
                </a:solidFill>
                <a:latin typeface="Menlo" panose="020B0609030804020204" pitchFamily="49" charset="0"/>
              </a:rPr>
              <a:t>print(</a:t>
            </a:r>
            <a:r>
              <a:rPr lang="nl-NL" b="1" dirty="0" err="1">
                <a:solidFill>
                  <a:srgbClr val="000000"/>
                </a:solidFill>
                <a:latin typeface="Menlo" panose="020B0609030804020204" pitchFamily="49" charset="0"/>
              </a:rPr>
              <a:t>os.getcwd</a:t>
            </a:r>
            <a:r>
              <a:rPr lang="nl-NL" b="1" dirty="0">
                <a:solidFill>
                  <a:srgbClr val="000000"/>
                </a:solidFill>
                <a:latin typeface="Menlo" panose="020B0609030804020204" pitchFamily="49" charset="0"/>
              </a:rPr>
              <a:t>())</a:t>
            </a:r>
            <a:endParaRPr lang="nl-NL" b="1" dirty="0">
              <a:solidFill>
                <a:srgbClr val="000000"/>
              </a:solidFill>
              <a:effectLst/>
              <a:latin typeface="Menlo" panose="020B0609030804020204" pitchFamily="49" charset="0"/>
            </a:endParaRPr>
          </a:p>
        </p:txBody>
      </p:sp>
    </p:spTree>
    <p:extLst>
      <p:ext uri="{BB962C8B-B14F-4D97-AF65-F5344CB8AC3E}">
        <p14:creationId xmlns:p14="http://schemas.microsoft.com/office/powerpoint/2010/main" val="165762915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9E4B24E-5D27-144A-AF9C-DB1256E9EBA9}"/>
              </a:ext>
            </a:extLst>
          </p:cNvPr>
          <p:cNvSpPr>
            <a:spLocks noGrp="1"/>
          </p:cNvSpPr>
          <p:nvPr>
            <p:ph type="title"/>
          </p:nvPr>
        </p:nvSpPr>
        <p:spPr/>
        <p:txBody>
          <a:bodyPr>
            <a:normAutofit/>
          </a:bodyPr>
          <a:lstStyle/>
          <a:p>
            <a:r>
              <a:rPr lang="nl-NL" sz="3600"/>
              <a:t>pathlib - Object-oriented filesystem paths</a:t>
            </a:r>
          </a:p>
        </p:txBody>
      </p:sp>
      <p:sp>
        <p:nvSpPr>
          <p:cNvPr id="3" name="Tijdelijke aanduiding voor inhoud 2">
            <a:extLst>
              <a:ext uri="{FF2B5EF4-FFF2-40B4-BE49-F238E27FC236}">
                <a16:creationId xmlns:a16="http://schemas.microsoft.com/office/drawing/2014/main" id="{F7C19898-2D93-B34A-9BA1-F3A907CB20B2}"/>
              </a:ext>
            </a:extLst>
          </p:cNvPr>
          <p:cNvSpPr>
            <a:spLocks noGrp="1"/>
          </p:cNvSpPr>
          <p:nvPr>
            <p:ph idx="1"/>
          </p:nvPr>
        </p:nvSpPr>
        <p:spPr/>
        <p:txBody>
          <a:bodyPr/>
          <a:lstStyle/>
          <a:p>
            <a:pPr marL="0" indent="0">
              <a:buNone/>
            </a:pPr>
            <a:r>
              <a:rPr lang="nl-NL"/>
              <a:t>This module offers classes representing filesystem paths with semantics appropriate for different operating systems. </a:t>
            </a:r>
          </a:p>
        </p:txBody>
      </p:sp>
      <p:sp>
        <p:nvSpPr>
          <p:cNvPr id="4" name="Rechthoek 3">
            <a:extLst>
              <a:ext uri="{FF2B5EF4-FFF2-40B4-BE49-F238E27FC236}">
                <a16:creationId xmlns:a16="http://schemas.microsoft.com/office/drawing/2014/main" id="{4766AF03-3DC1-064B-8FEF-90EE144F7481}"/>
              </a:ext>
            </a:extLst>
          </p:cNvPr>
          <p:cNvSpPr/>
          <p:nvPr/>
        </p:nvSpPr>
        <p:spPr>
          <a:xfrm>
            <a:off x="576263" y="5758497"/>
            <a:ext cx="8928991" cy="1477328"/>
          </a:xfrm>
          <a:prstGeom prst="rect">
            <a:avLst/>
          </a:prstGeom>
          <a:solidFill>
            <a:schemeClr val="bg2"/>
          </a:solidFill>
          <a:ln>
            <a:solidFill>
              <a:schemeClr val="tx1">
                <a:lumMod val="75000"/>
                <a:lumOff val="25000"/>
              </a:schemeClr>
            </a:solidFill>
          </a:ln>
          <a:effectLst>
            <a:outerShdw blurRad="50800" dist="38100" dir="2700000" algn="tl" rotWithShape="0">
              <a:prstClr val="black">
                <a:alpha val="40000"/>
              </a:prstClr>
            </a:outerShdw>
          </a:effectLst>
        </p:spPr>
        <p:txBody>
          <a:bodyPr wrap="square">
            <a:spAutoFit/>
          </a:bodyPr>
          <a:lstStyle/>
          <a:p>
            <a:r>
              <a:rPr lang="nl-NL" b="1">
                <a:solidFill>
                  <a:srgbClr val="0000FF"/>
                </a:solidFill>
                <a:latin typeface="Menlo" panose="020B0609030804020204" pitchFamily="49" charset="0"/>
              </a:rPr>
              <a:t>from</a:t>
            </a:r>
            <a:r>
              <a:rPr lang="nl-NL" b="1">
                <a:solidFill>
                  <a:srgbClr val="000000"/>
                </a:solidFill>
                <a:latin typeface="Menlo" panose="020B0609030804020204" pitchFamily="49" charset="0"/>
              </a:rPr>
              <a:t> pathlib </a:t>
            </a:r>
            <a:r>
              <a:rPr lang="nl-NL" b="1">
                <a:solidFill>
                  <a:srgbClr val="0000FF"/>
                </a:solidFill>
                <a:latin typeface="Menlo" panose="020B0609030804020204" pitchFamily="49" charset="0"/>
              </a:rPr>
              <a:t>import</a:t>
            </a:r>
            <a:r>
              <a:rPr lang="nl-NL" b="1">
                <a:solidFill>
                  <a:srgbClr val="000000"/>
                </a:solidFill>
                <a:latin typeface="Menlo" panose="020B0609030804020204" pitchFamily="49" charset="0"/>
              </a:rPr>
              <a:t> Path</a:t>
            </a:r>
          </a:p>
          <a:p>
            <a:br>
              <a:rPr lang="nl-NL" b="1">
                <a:solidFill>
                  <a:srgbClr val="000000"/>
                </a:solidFill>
                <a:latin typeface="Menlo" panose="020B0609030804020204" pitchFamily="49" charset="0"/>
              </a:rPr>
            </a:br>
            <a:r>
              <a:rPr lang="nl-NL" b="1">
                <a:solidFill>
                  <a:srgbClr val="000000"/>
                </a:solidFill>
                <a:latin typeface="Menlo" panose="020B0609030804020204" pitchFamily="49" charset="0"/>
              </a:rPr>
              <a:t>p = Path(</a:t>
            </a:r>
            <a:r>
              <a:rPr lang="nl-NL" b="1">
                <a:solidFill>
                  <a:srgbClr val="A31515"/>
                </a:solidFill>
                <a:latin typeface="Menlo" panose="020B0609030804020204" pitchFamily="49" charset="0"/>
              </a:rPr>
              <a:t>'.'</a:t>
            </a:r>
            <a:r>
              <a:rPr lang="nl-NL" b="1">
                <a:solidFill>
                  <a:srgbClr val="000000"/>
                </a:solidFill>
                <a:latin typeface="Menlo" panose="020B0609030804020204" pitchFamily="49" charset="0"/>
              </a:rPr>
              <a:t>)</a:t>
            </a:r>
          </a:p>
          <a:p>
            <a:br>
              <a:rPr lang="nl-NL" b="1">
                <a:solidFill>
                  <a:srgbClr val="000000"/>
                </a:solidFill>
                <a:latin typeface="Menlo" panose="020B0609030804020204" pitchFamily="49" charset="0"/>
              </a:rPr>
            </a:br>
            <a:r>
              <a:rPr lang="nl-NL" b="1">
                <a:solidFill>
                  <a:srgbClr val="000000"/>
                </a:solidFill>
                <a:latin typeface="Menlo" panose="020B0609030804020204" pitchFamily="49" charset="0"/>
              </a:rPr>
              <a:t>list(p.glob(</a:t>
            </a:r>
            <a:r>
              <a:rPr lang="nl-NL" b="1">
                <a:solidFill>
                  <a:srgbClr val="A31515"/>
                </a:solidFill>
                <a:latin typeface="Menlo" panose="020B0609030804020204" pitchFamily="49" charset="0"/>
              </a:rPr>
              <a:t>'**/*.py'</a:t>
            </a:r>
            <a:r>
              <a:rPr lang="nl-NL" b="1">
                <a:solidFill>
                  <a:srgbClr val="000000"/>
                </a:solidFill>
                <a:latin typeface="Menlo" panose="020B0609030804020204" pitchFamily="49" charset="0"/>
              </a:rPr>
              <a:t>))</a:t>
            </a:r>
          </a:p>
        </p:txBody>
      </p:sp>
      <p:sp>
        <p:nvSpPr>
          <p:cNvPr id="5" name="Rechthoek 4">
            <a:extLst>
              <a:ext uri="{FF2B5EF4-FFF2-40B4-BE49-F238E27FC236}">
                <a16:creationId xmlns:a16="http://schemas.microsoft.com/office/drawing/2014/main" id="{0489981C-21BC-124D-8121-985031609EF0}"/>
              </a:ext>
            </a:extLst>
          </p:cNvPr>
          <p:cNvSpPr/>
          <p:nvPr/>
        </p:nvSpPr>
        <p:spPr>
          <a:xfrm>
            <a:off x="569831" y="3203773"/>
            <a:ext cx="8908200" cy="2338304"/>
          </a:xfrm>
          <a:prstGeom prst="rect">
            <a:avLst/>
          </a:prstGeom>
          <a:solidFill>
            <a:schemeClr val="accent1">
              <a:lumMod val="20000"/>
              <a:lumOff val="80000"/>
            </a:schemeClr>
          </a:solidFill>
          <a:ln>
            <a:solidFill>
              <a:schemeClr val="bg2">
                <a:lumMod val="50000"/>
              </a:schemeClr>
            </a:solidFill>
          </a:ln>
          <a:effectLst>
            <a:outerShdw blurRad="50800" dist="38100" dir="2700000" algn="tl" rotWithShape="0">
              <a:prstClr val="black">
                <a:alpha val="40000"/>
              </a:prstClr>
            </a:outerShdw>
          </a:effectLst>
        </p:spPr>
        <p:txBody>
          <a:bodyPr lIns="216000" tIns="72000" numCol="3">
            <a:noAutofit/>
          </a:bodyPr>
          <a:lstStyle/>
          <a:p>
            <a:r>
              <a:rPr lang="nl-NL" sz="2000" b="1" dirty="0">
                <a:solidFill>
                  <a:schemeClr val="tx1">
                    <a:lumMod val="75000"/>
                    <a:lumOff val="25000"/>
                  </a:schemeClr>
                </a:solidFill>
                <a:latin typeface="+mn-lt"/>
              </a:rPr>
              <a:t>Path</a:t>
            </a:r>
          </a:p>
          <a:p>
            <a:r>
              <a:rPr lang="nl-NL" sz="2000" b="1" dirty="0">
                <a:solidFill>
                  <a:schemeClr val="tx1">
                    <a:lumMod val="75000"/>
                    <a:lumOff val="25000"/>
                  </a:schemeClr>
                </a:solidFill>
                <a:latin typeface="+mn-lt"/>
              </a:rPr>
              <a:t>PurePath</a:t>
            </a:r>
          </a:p>
          <a:p>
            <a:r>
              <a:rPr lang="nl-NL" sz="2000" b="1" dirty="0">
                <a:solidFill>
                  <a:schemeClr val="tx1">
                    <a:lumMod val="75000"/>
                    <a:lumOff val="25000"/>
                  </a:schemeClr>
                </a:solidFill>
                <a:latin typeface="+mn-lt"/>
              </a:rPr>
              <a:t>WindowsPath</a:t>
            </a:r>
          </a:p>
          <a:p>
            <a:r>
              <a:rPr lang="nl-NL" sz="2000" b="1" dirty="0">
                <a:solidFill>
                  <a:schemeClr val="tx1">
                    <a:lumMod val="75000"/>
                    <a:lumOff val="25000"/>
                  </a:schemeClr>
                </a:solidFill>
                <a:latin typeface="+mn-lt"/>
              </a:rPr>
              <a:t>PureWindowsPath</a:t>
            </a:r>
          </a:p>
          <a:p>
            <a:endParaRPr lang="nl-NL" sz="2000" b="1" dirty="0">
              <a:solidFill>
                <a:schemeClr val="tx1">
                  <a:lumMod val="75000"/>
                  <a:lumOff val="25000"/>
                </a:schemeClr>
              </a:solidFill>
              <a:latin typeface="+mn-lt"/>
            </a:endParaRPr>
          </a:p>
          <a:p>
            <a:r>
              <a:rPr lang="nl-NL" sz="2000" b="1" dirty="0">
                <a:solidFill>
                  <a:schemeClr val="tx1">
                    <a:lumMod val="75000"/>
                    <a:lumOff val="25000"/>
                  </a:schemeClr>
                </a:solidFill>
                <a:latin typeface="+mn-lt"/>
              </a:rPr>
              <a:t>operator /</a:t>
            </a:r>
          </a:p>
          <a:p>
            <a:endParaRPr lang="nl-NL" sz="2000" b="1" dirty="0">
              <a:solidFill>
                <a:schemeClr val="tx1">
                  <a:lumMod val="75000"/>
                  <a:lumOff val="25000"/>
                </a:schemeClr>
              </a:solidFill>
              <a:latin typeface="+mn-lt"/>
            </a:endParaRPr>
          </a:p>
          <a:p>
            <a:r>
              <a:rPr lang="nl-NL" sz="2000" b="1" dirty="0">
                <a:solidFill>
                  <a:schemeClr val="tx1">
                    <a:lumMod val="75000"/>
                    <a:lumOff val="25000"/>
                  </a:schemeClr>
                </a:solidFill>
                <a:latin typeface="+mn-lt"/>
              </a:rPr>
              <a:t>parts</a:t>
            </a:r>
          </a:p>
          <a:p>
            <a:r>
              <a:rPr lang="nl-NL" sz="2000" b="1" dirty="0">
                <a:solidFill>
                  <a:schemeClr val="tx1">
                    <a:lumMod val="75000"/>
                    <a:lumOff val="25000"/>
                  </a:schemeClr>
                </a:solidFill>
                <a:latin typeface="+mn-lt"/>
              </a:rPr>
              <a:t>drive</a:t>
            </a:r>
          </a:p>
          <a:p>
            <a:r>
              <a:rPr lang="nl-NL" sz="2000" b="1" dirty="0">
                <a:solidFill>
                  <a:schemeClr val="tx1">
                    <a:lumMod val="75000"/>
                    <a:lumOff val="25000"/>
                  </a:schemeClr>
                </a:solidFill>
                <a:latin typeface="+mn-lt"/>
              </a:rPr>
              <a:t>root</a:t>
            </a:r>
          </a:p>
          <a:p>
            <a:r>
              <a:rPr lang="nl-NL" sz="2000" b="1" dirty="0">
                <a:solidFill>
                  <a:schemeClr val="tx1">
                    <a:lumMod val="75000"/>
                    <a:lumOff val="25000"/>
                  </a:schemeClr>
                </a:solidFill>
                <a:latin typeface="+mn-lt"/>
              </a:rPr>
              <a:t>anchor</a:t>
            </a:r>
          </a:p>
          <a:p>
            <a:r>
              <a:rPr lang="nl-NL" sz="2000" b="1" dirty="0">
                <a:solidFill>
                  <a:schemeClr val="tx1">
                    <a:lumMod val="75000"/>
                    <a:lumOff val="25000"/>
                  </a:schemeClr>
                </a:solidFill>
                <a:latin typeface="+mn-lt"/>
              </a:rPr>
              <a:t>parent</a:t>
            </a:r>
          </a:p>
          <a:p>
            <a:r>
              <a:rPr lang="nl-NL" sz="2000" b="1" dirty="0">
                <a:solidFill>
                  <a:schemeClr val="tx1">
                    <a:lumMod val="75000"/>
                    <a:lumOff val="25000"/>
                  </a:schemeClr>
                </a:solidFill>
                <a:latin typeface="+mn-lt"/>
              </a:rPr>
              <a:t>parents</a:t>
            </a:r>
          </a:p>
          <a:p>
            <a:endParaRPr lang="nl-NL" sz="2000" b="1" dirty="0">
              <a:solidFill>
                <a:schemeClr val="tx1">
                  <a:lumMod val="75000"/>
                  <a:lumOff val="25000"/>
                </a:schemeClr>
              </a:solidFill>
              <a:latin typeface="+mn-lt"/>
            </a:endParaRPr>
          </a:p>
          <a:p>
            <a:r>
              <a:rPr lang="nl-NL" sz="2000" b="1" dirty="0">
                <a:solidFill>
                  <a:schemeClr val="tx1">
                    <a:lumMod val="75000"/>
                    <a:lumOff val="25000"/>
                  </a:schemeClr>
                </a:solidFill>
                <a:latin typeface="+mn-lt"/>
              </a:rPr>
              <a:t>cwd()</a:t>
            </a:r>
          </a:p>
          <a:p>
            <a:r>
              <a:rPr lang="nl-NL" sz="2000" b="1" dirty="0">
                <a:solidFill>
                  <a:schemeClr val="tx1">
                    <a:lumMod val="75000"/>
                    <a:lumOff val="25000"/>
                  </a:schemeClr>
                </a:solidFill>
                <a:latin typeface="+mn-lt"/>
              </a:rPr>
              <a:t>home()</a:t>
            </a:r>
          </a:p>
          <a:p>
            <a:r>
              <a:rPr lang="nl-NL" sz="2000" b="1" dirty="0">
                <a:solidFill>
                  <a:schemeClr val="tx1">
                    <a:lumMod val="75000"/>
                    <a:lumOff val="25000"/>
                  </a:schemeClr>
                </a:solidFill>
                <a:latin typeface="+mn-lt"/>
              </a:rPr>
              <a:t>chmod()</a:t>
            </a:r>
          </a:p>
          <a:p>
            <a:r>
              <a:rPr lang="nl-NL" sz="2000" b="1" dirty="0">
                <a:solidFill>
                  <a:schemeClr val="tx1">
                    <a:lumMod val="75000"/>
                    <a:lumOff val="25000"/>
                  </a:schemeClr>
                </a:solidFill>
                <a:latin typeface="+mn-lt"/>
              </a:rPr>
              <a:t>exists()</a:t>
            </a:r>
          </a:p>
          <a:p>
            <a:r>
              <a:rPr lang="nl-NL" sz="2000" b="1" dirty="0">
                <a:solidFill>
                  <a:schemeClr val="tx1">
                    <a:lumMod val="75000"/>
                    <a:lumOff val="25000"/>
                  </a:schemeClr>
                </a:solidFill>
                <a:latin typeface="+mn-lt"/>
              </a:rPr>
              <a:t>is_dir()</a:t>
            </a:r>
          </a:p>
          <a:p>
            <a:r>
              <a:rPr lang="nl-NL" sz="2000" b="1" dirty="0">
                <a:solidFill>
                  <a:schemeClr val="tx1">
                    <a:lumMod val="75000"/>
                    <a:lumOff val="25000"/>
                  </a:schemeClr>
                </a:solidFill>
                <a:latin typeface="+mn-lt"/>
              </a:rPr>
              <a:t>is_file()</a:t>
            </a:r>
          </a:p>
          <a:p>
            <a:r>
              <a:rPr lang="nl-NL" sz="2000" b="1" dirty="0">
                <a:solidFill>
                  <a:schemeClr val="tx1">
                    <a:lumMod val="75000"/>
                    <a:lumOff val="25000"/>
                  </a:schemeClr>
                </a:solidFill>
                <a:latin typeface="+mn-lt"/>
              </a:rPr>
              <a:t>glob()</a:t>
            </a:r>
          </a:p>
        </p:txBody>
      </p:sp>
    </p:spTree>
    <p:extLst>
      <p:ext uri="{BB962C8B-B14F-4D97-AF65-F5344CB8AC3E}">
        <p14:creationId xmlns:p14="http://schemas.microsoft.com/office/powerpoint/2010/main" val="91075427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DF92080-7826-1448-AD16-0B44C407584C}"/>
              </a:ext>
            </a:extLst>
          </p:cNvPr>
          <p:cNvSpPr>
            <a:spLocks noGrp="1"/>
          </p:cNvSpPr>
          <p:nvPr>
            <p:ph type="title"/>
          </p:nvPr>
        </p:nvSpPr>
        <p:spPr/>
        <p:txBody>
          <a:bodyPr/>
          <a:lstStyle/>
          <a:p>
            <a:r>
              <a:rPr lang="nl-NL" dirty="0" err="1"/>
              <a:t>shutil</a:t>
            </a:r>
            <a:endParaRPr lang="nl-NL" dirty="0"/>
          </a:p>
        </p:txBody>
      </p:sp>
      <p:sp>
        <p:nvSpPr>
          <p:cNvPr id="3" name="Tijdelijke aanduiding voor inhoud 2">
            <a:extLst>
              <a:ext uri="{FF2B5EF4-FFF2-40B4-BE49-F238E27FC236}">
                <a16:creationId xmlns:a16="http://schemas.microsoft.com/office/drawing/2014/main" id="{FAD5012D-C075-1641-9B51-E6A27A551316}"/>
              </a:ext>
            </a:extLst>
          </p:cNvPr>
          <p:cNvSpPr>
            <a:spLocks noGrp="1"/>
          </p:cNvSpPr>
          <p:nvPr>
            <p:ph idx="1"/>
          </p:nvPr>
        </p:nvSpPr>
        <p:spPr>
          <a:xfrm>
            <a:off x="575817" y="2012414"/>
            <a:ext cx="8928990" cy="5223411"/>
          </a:xfrm>
        </p:spPr>
        <p:txBody>
          <a:bodyPr/>
          <a:lstStyle/>
          <a:p>
            <a:pPr marL="0" indent="0">
              <a:buNone/>
            </a:pPr>
            <a:r>
              <a:rPr lang="nl-NL" dirty="0"/>
              <a:t>High-level file operations</a:t>
            </a:r>
          </a:p>
          <a:p>
            <a:pPr marL="0" indent="0">
              <a:buNone/>
            </a:pPr>
            <a:endParaRPr lang="nl-NL" dirty="0"/>
          </a:p>
          <a:p>
            <a:r>
              <a:rPr lang="nl-NL" b="1" dirty="0"/>
              <a:t>copy</a:t>
            </a:r>
          </a:p>
          <a:p>
            <a:r>
              <a:rPr lang="nl-NL" b="1" dirty="0" err="1"/>
              <a:t>copytree</a:t>
            </a:r>
            <a:endParaRPr lang="nl-NL" b="1" dirty="0"/>
          </a:p>
          <a:p>
            <a:r>
              <a:rPr lang="nl-NL" b="1" dirty="0" err="1"/>
              <a:t>rmtree</a:t>
            </a:r>
            <a:endParaRPr lang="nl-NL" b="1" dirty="0"/>
          </a:p>
          <a:p>
            <a:r>
              <a:rPr lang="nl-NL" b="1" dirty="0"/>
              <a:t>move</a:t>
            </a:r>
          </a:p>
          <a:p>
            <a:r>
              <a:rPr lang="nl-NL" b="1" dirty="0" err="1"/>
              <a:t>disk_usage</a:t>
            </a:r>
            <a:endParaRPr lang="nl-NL" b="1" dirty="0"/>
          </a:p>
          <a:p>
            <a:r>
              <a:rPr lang="nl-NL" b="1" dirty="0" err="1"/>
              <a:t>chown</a:t>
            </a:r>
            <a:endParaRPr lang="nl-NL" b="1" dirty="0"/>
          </a:p>
          <a:p>
            <a:endParaRPr lang="nl-NL" dirty="0"/>
          </a:p>
        </p:txBody>
      </p:sp>
    </p:spTree>
    <p:extLst>
      <p:ext uri="{BB962C8B-B14F-4D97-AF65-F5344CB8AC3E}">
        <p14:creationId xmlns:p14="http://schemas.microsoft.com/office/powerpoint/2010/main" val="364670828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AE58F8E-826A-7645-924F-D127E38DD7B1}"/>
              </a:ext>
            </a:extLst>
          </p:cNvPr>
          <p:cNvSpPr>
            <a:spLocks noGrp="1"/>
          </p:cNvSpPr>
          <p:nvPr>
            <p:ph type="title"/>
          </p:nvPr>
        </p:nvSpPr>
        <p:spPr/>
        <p:txBody>
          <a:bodyPr/>
          <a:lstStyle/>
          <a:p>
            <a:r>
              <a:rPr lang="nl-NL" dirty="0" err="1"/>
              <a:t>glob</a:t>
            </a:r>
            <a:endParaRPr lang="nl-NL" dirty="0"/>
          </a:p>
        </p:txBody>
      </p:sp>
      <p:sp>
        <p:nvSpPr>
          <p:cNvPr id="3" name="Tijdelijke aanduiding voor inhoud 2">
            <a:extLst>
              <a:ext uri="{FF2B5EF4-FFF2-40B4-BE49-F238E27FC236}">
                <a16:creationId xmlns:a16="http://schemas.microsoft.com/office/drawing/2014/main" id="{00112EDA-3D16-1442-A6D3-6B1DEADC8782}"/>
              </a:ext>
            </a:extLst>
          </p:cNvPr>
          <p:cNvSpPr>
            <a:spLocks noGrp="1"/>
          </p:cNvSpPr>
          <p:nvPr>
            <p:ph idx="1"/>
          </p:nvPr>
        </p:nvSpPr>
        <p:spPr/>
        <p:txBody>
          <a:bodyPr/>
          <a:lstStyle/>
          <a:p>
            <a:r>
              <a:rPr lang="nl-NL" dirty="0"/>
              <a:t>The glob module </a:t>
            </a:r>
            <a:r>
              <a:rPr lang="nl-NL" dirty="0" err="1"/>
              <a:t>finds</a:t>
            </a:r>
            <a:r>
              <a:rPr lang="nl-NL" dirty="0"/>
              <a:t> </a:t>
            </a:r>
            <a:r>
              <a:rPr lang="nl-NL" dirty="0" err="1"/>
              <a:t>all</a:t>
            </a:r>
            <a:r>
              <a:rPr lang="nl-NL" dirty="0"/>
              <a:t> </a:t>
            </a:r>
            <a:r>
              <a:rPr lang="nl-NL" dirty="0" err="1"/>
              <a:t>the</a:t>
            </a:r>
            <a:r>
              <a:rPr lang="nl-NL" dirty="0"/>
              <a:t> </a:t>
            </a:r>
            <a:r>
              <a:rPr lang="nl-NL" dirty="0" err="1"/>
              <a:t>pathnames</a:t>
            </a:r>
            <a:r>
              <a:rPr lang="nl-NL" dirty="0"/>
              <a:t> matching a </a:t>
            </a:r>
            <a:r>
              <a:rPr lang="nl-NL" dirty="0" err="1"/>
              <a:t>specified</a:t>
            </a:r>
            <a:r>
              <a:rPr lang="nl-NL" dirty="0"/>
              <a:t> </a:t>
            </a:r>
            <a:r>
              <a:rPr lang="nl-NL" dirty="0" err="1"/>
              <a:t>pattern</a:t>
            </a:r>
            <a:r>
              <a:rPr lang="nl-NL" dirty="0"/>
              <a:t> </a:t>
            </a:r>
            <a:r>
              <a:rPr lang="nl-NL" dirty="0" err="1"/>
              <a:t>according</a:t>
            </a:r>
            <a:r>
              <a:rPr lang="nl-NL" dirty="0"/>
              <a:t> </a:t>
            </a:r>
            <a:r>
              <a:rPr lang="nl-NL" dirty="0" err="1"/>
              <a:t>to</a:t>
            </a:r>
            <a:r>
              <a:rPr lang="nl-NL" dirty="0"/>
              <a:t> </a:t>
            </a:r>
            <a:r>
              <a:rPr lang="nl-NL" dirty="0" err="1"/>
              <a:t>the</a:t>
            </a:r>
            <a:r>
              <a:rPr lang="nl-NL" dirty="0"/>
              <a:t> </a:t>
            </a:r>
            <a:r>
              <a:rPr lang="nl-NL" dirty="0" err="1"/>
              <a:t>rules</a:t>
            </a:r>
            <a:r>
              <a:rPr lang="nl-NL" dirty="0"/>
              <a:t> </a:t>
            </a:r>
            <a:r>
              <a:rPr lang="nl-NL" dirty="0" err="1"/>
              <a:t>used</a:t>
            </a:r>
            <a:r>
              <a:rPr lang="nl-NL" dirty="0"/>
              <a:t> </a:t>
            </a:r>
            <a:r>
              <a:rPr lang="nl-NL" dirty="0" err="1"/>
              <a:t>by</a:t>
            </a:r>
            <a:r>
              <a:rPr lang="nl-NL" dirty="0"/>
              <a:t> </a:t>
            </a:r>
            <a:r>
              <a:rPr lang="nl-NL" dirty="0" err="1"/>
              <a:t>the</a:t>
            </a:r>
            <a:r>
              <a:rPr lang="nl-NL" dirty="0"/>
              <a:t> Unix shell.</a:t>
            </a:r>
          </a:p>
        </p:txBody>
      </p:sp>
      <p:sp>
        <p:nvSpPr>
          <p:cNvPr id="5" name="Rechthoek 4">
            <a:extLst>
              <a:ext uri="{FF2B5EF4-FFF2-40B4-BE49-F238E27FC236}">
                <a16:creationId xmlns:a16="http://schemas.microsoft.com/office/drawing/2014/main" id="{D5EFBDFC-E30C-984F-9A33-C90580718354}"/>
              </a:ext>
            </a:extLst>
          </p:cNvPr>
          <p:cNvSpPr/>
          <p:nvPr/>
        </p:nvSpPr>
        <p:spPr>
          <a:xfrm>
            <a:off x="597129" y="6588149"/>
            <a:ext cx="8907678" cy="646331"/>
          </a:xfrm>
          <a:prstGeom prst="rect">
            <a:avLst/>
          </a:prstGeom>
          <a:solidFill>
            <a:schemeClr val="bg1">
              <a:lumMod val="85000"/>
            </a:schemeClr>
          </a:solidFill>
          <a:ln>
            <a:solidFill>
              <a:schemeClr val="tx1">
                <a:lumMod val="75000"/>
                <a:lumOff val="25000"/>
              </a:schemeClr>
            </a:solidFill>
          </a:ln>
          <a:effectLst>
            <a:outerShdw blurRad="50800" dist="38100" dir="2700000" algn="tl" rotWithShape="0">
              <a:prstClr val="black">
                <a:alpha val="40000"/>
              </a:prstClr>
            </a:outerShdw>
          </a:effectLst>
        </p:spPr>
        <p:txBody>
          <a:bodyPr wrap="square">
            <a:spAutoFit/>
          </a:bodyPr>
          <a:lstStyle/>
          <a:p>
            <a:r>
              <a:rPr lang="nl-NL" b="1" dirty="0">
                <a:solidFill>
                  <a:srgbClr val="0000FF"/>
                </a:solidFill>
                <a:latin typeface="Menlo" panose="020B0609030804020204" pitchFamily="49" charset="0"/>
              </a:rPr>
              <a:t>import</a:t>
            </a:r>
            <a:r>
              <a:rPr lang="nl-NL" b="1" dirty="0">
                <a:solidFill>
                  <a:srgbClr val="000000"/>
                </a:solidFill>
                <a:latin typeface="Menlo" panose="020B0609030804020204" pitchFamily="49" charset="0"/>
              </a:rPr>
              <a:t> </a:t>
            </a:r>
            <a:r>
              <a:rPr lang="nl-NL" b="1" dirty="0" err="1">
                <a:solidFill>
                  <a:srgbClr val="000000"/>
                </a:solidFill>
                <a:latin typeface="Menlo" panose="020B0609030804020204" pitchFamily="49" charset="0"/>
              </a:rPr>
              <a:t>glob</a:t>
            </a:r>
            <a:endParaRPr lang="nl-NL" b="1" dirty="0">
              <a:solidFill>
                <a:srgbClr val="000000"/>
              </a:solidFill>
              <a:latin typeface="Menlo" panose="020B0609030804020204" pitchFamily="49" charset="0"/>
            </a:endParaRPr>
          </a:p>
          <a:p>
            <a:r>
              <a:rPr lang="nl-NL" b="1" dirty="0" err="1">
                <a:solidFill>
                  <a:srgbClr val="000000"/>
                </a:solidFill>
                <a:latin typeface="Menlo" panose="020B0609030804020204" pitchFamily="49" charset="0"/>
              </a:rPr>
              <a:t>glob.glob</a:t>
            </a:r>
            <a:r>
              <a:rPr lang="nl-NL" b="1" dirty="0">
                <a:solidFill>
                  <a:srgbClr val="000000"/>
                </a:solidFill>
                <a:latin typeface="Menlo" panose="020B0609030804020204" pitchFamily="49" charset="0"/>
              </a:rPr>
              <a:t>(</a:t>
            </a:r>
            <a:r>
              <a:rPr lang="nl-NL" b="1" dirty="0">
                <a:solidFill>
                  <a:srgbClr val="A31515"/>
                </a:solidFill>
                <a:latin typeface="Menlo" panose="020B0609030804020204" pitchFamily="49" charset="0"/>
              </a:rPr>
              <a:t>'./file[0-9].*'</a:t>
            </a:r>
            <a:r>
              <a:rPr lang="nl-NL" b="1" dirty="0">
                <a:solidFill>
                  <a:srgbClr val="000000"/>
                </a:solidFill>
                <a:latin typeface="Menlo" panose="020B0609030804020204" pitchFamily="49" charset="0"/>
              </a:rPr>
              <a:t>)</a:t>
            </a:r>
          </a:p>
        </p:txBody>
      </p:sp>
    </p:spTree>
    <p:extLst>
      <p:ext uri="{BB962C8B-B14F-4D97-AF65-F5344CB8AC3E}">
        <p14:creationId xmlns:p14="http://schemas.microsoft.com/office/powerpoint/2010/main" val="204541089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err="1"/>
              <a:t>subprocess</a:t>
            </a:r>
            <a:endParaRPr lang="nl-NL" dirty="0"/>
          </a:p>
        </p:txBody>
      </p:sp>
      <p:sp>
        <p:nvSpPr>
          <p:cNvPr id="5" name="Tijdelijke aanduiding voor inhoud 4">
            <a:extLst>
              <a:ext uri="{FF2B5EF4-FFF2-40B4-BE49-F238E27FC236}">
                <a16:creationId xmlns:a16="http://schemas.microsoft.com/office/drawing/2014/main" id="{30781A32-28EE-DD42-9613-AF9FDFA7D946}"/>
              </a:ext>
            </a:extLst>
          </p:cNvPr>
          <p:cNvSpPr>
            <a:spLocks noGrp="1"/>
          </p:cNvSpPr>
          <p:nvPr>
            <p:ph idx="1"/>
          </p:nvPr>
        </p:nvSpPr>
        <p:spPr/>
        <p:txBody>
          <a:bodyPr/>
          <a:lstStyle/>
          <a:p>
            <a:r>
              <a:rPr lang="nl-NL" dirty="0"/>
              <a:t>The </a:t>
            </a:r>
            <a:r>
              <a:rPr lang="nl-NL" dirty="0" err="1"/>
              <a:t>subprocess</a:t>
            </a:r>
            <a:r>
              <a:rPr lang="nl-NL" dirty="0"/>
              <a:t> module </a:t>
            </a:r>
            <a:r>
              <a:rPr lang="nl-NL" dirty="0" err="1"/>
              <a:t>allows</a:t>
            </a:r>
            <a:r>
              <a:rPr lang="nl-NL" dirty="0"/>
              <a:t> </a:t>
            </a:r>
            <a:r>
              <a:rPr lang="nl-NL" dirty="0" err="1"/>
              <a:t>you</a:t>
            </a:r>
            <a:r>
              <a:rPr lang="nl-NL" dirty="0"/>
              <a:t> </a:t>
            </a:r>
            <a:r>
              <a:rPr lang="nl-NL" dirty="0" err="1"/>
              <a:t>to</a:t>
            </a:r>
            <a:r>
              <a:rPr lang="nl-NL" dirty="0"/>
              <a:t> </a:t>
            </a:r>
            <a:r>
              <a:rPr lang="nl-NL" dirty="0" err="1"/>
              <a:t>spawn</a:t>
            </a:r>
            <a:r>
              <a:rPr lang="nl-NL" dirty="0"/>
              <a:t> new </a:t>
            </a:r>
            <a:r>
              <a:rPr lang="nl-NL" dirty="0" err="1"/>
              <a:t>processes</a:t>
            </a:r>
            <a:r>
              <a:rPr lang="nl-NL" dirty="0"/>
              <a:t>, </a:t>
            </a:r>
            <a:r>
              <a:rPr lang="nl-NL" dirty="0" err="1"/>
              <a:t>connect</a:t>
            </a:r>
            <a:r>
              <a:rPr lang="nl-NL" dirty="0"/>
              <a:t> </a:t>
            </a:r>
            <a:r>
              <a:rPr lang="nl-NL" dirty="0" err="1"/>
              <a:t>to</a:t>
            </a:r>
            <a:r>
              <a:rPr lang="nl-NL" dirty="0"/>
              <a:t> </a:t>
            </a:r>
            <a:r>
              <a:rPr lang="nl-NL" dirty="0" err="1"/>
              <a:t>their</a:t>
            </a:r>
            <a:r>
              <a:rPr lang="nl-NL" dirty="0"/>
              <a:t> input/output/error </a:t>
            </a:r>
            <a:r>
              <a:rPr lang="nl-NL" dirty="0" err="1"/>
              <a:t>pipes</a:t>
            </a:r>
            <a:r>
              <a:rPr lang="nl-NL" dirty="0"/>
              <a:t>, </a:t>
            </a:r>
            <a:r>
              <a:rPr lang="nl-NL" dirty="0" err="1"/>
              <a:t>and</a:t>
            </a:r>
            <a:r>
              <a:rPr lang="nl-NL" dirty="0"/>
              <a:t> </a:t>
            </a:r>
            <a:r>
              <a:rPr lang="nl-NL" dirty="0" err="1"/>
              <a:t>obtain</a:t>
            </a:r>
            <a:r>
              <a:rPr lang="nl-NL" dirty="0"/>
              <a:t> </a:t>
            </a:r>
            <a:r>
              <a:rPr lang="nl-NL" dirty="0" err="1"/>
              <a:t>their</a:t>
            </a:r>
            <a:r>
              <a:rPr lang="nl-NL" dirty="0"/>
              <a:t> return codes.</a:t>
            </a:r>
          </a:p>
          <a:p>
            <a:pPr marL="0" indent="0">
              <a:buNone/>
            </a:pPr>
            <a:endParaRPr lang="nl-NL" dirty="0"/>
          </a:p>
        </p:txBody>
      </p:sp>
      <p:sp>
        <p:nvSpPr>
          <p:cNvPr id="4" name="Rechthoek 3">
            <a:extLst>
              <a:ext uri="{FF2B5EF4-FFF2-40B4-BE49-F238E27FC236}">
                <a16:creationId xmlns:a16="http://schemas.microsoft.com/office/drawing/2014/main" id="{EEEF6D36-7CBD-6746-81B0-F09A94F69AD3}"/>
              </a:ext>
            </a:extLst>
          </p:cNvPr>
          <p:cNvSpPr/>
          <p:nvPr/>
        </p:nvSpPr>
        <p:spPr>
          <a:xfrm>
            <a:off x="575816" y="5724053"/>
            <a:ext cx="8928991" cy="1477328"/>
          </a:xfrm>
          <a:prstGeom prst="rect">
            <a:avLst/>
          </a:prstGeom>
          <a:solidFill>
            <a:schemeClr val="bg2"/>
          </a:solidFill>
          <a:ln>
            <a:solidFill>
              <a:schemeClr val="tx1">
                <a:lumMod val="75000"/>
                <a:lumOff val="25000"/>
              </a:schemeClr>
            </a:solidFill>
          </a:ln>
          <a:effectLst>
            <a:outerShdw blurRad="50800" dist="38100" dir="2700000" algn="tl" rotWithShape="0">
              <a:prstClr val="black">
                <a:alpha val="40000"/>
              </a:prstClr>
            </a:outerShdw>
          </a:effectLst>
        </p:spPr>
        <p:txBody>
          <a:bodyPr wrap="square">
            <a:spAutoFit/>
          </a:bodyPr>
          <a:lstStyle/>
          <a:p>
            <a:r>
              <a:rPr lang="nl-NL" b="1" dirty="0">
                <a:solidFill>
                  <a:srgbClr val="0000FF"/>
                </a:solidFill>
                <a:latin typeface="Menlo" panose="020B0609030804020204" pitchFamily="49" charset="0"/>
              </a:rPr>
              <a:t>import</a:t>
            </a:r>
            <a:r>
              <a:rPr lang="nl-NL" b="1" dirty="0">
                <a:solidFill>
                  <a:srgbClr val="000000"/>
                </a:solidFill>
                <a:latin typeface="Menlo" panose="020B0609030804020204" pitchFamily="49" charset="0"/>
              </a:rPr>
              <a:t> </a:t>
            </a:r>
            <a:r>
              <a:rPr lang="nl-NL" b="1" dirty="0" err="1">
                <a:solidFill>
                  <a:srgbClr val="000000"/>
                </a:solidFill>
                <a:latin typeface="Menlo" panose="020B0609030804020204" pitchFamily="49" charset="0"/>
              </a:rPr>
              <a:t>subprocess</a:t>
            </a:r>
            <a:endParaRPr lang="nl-NL" b="1" dirty="0">
              <a:solidFill>
                <a:srgbClr val="000000"/>
              </a:solidFill>
              <a:latin typeface="Menlo" panose="020B0609030804020204" pitchFamily="49" charset="0"/>
            </a:endParaRPr>
          </a:p>
          <a:p>
            <a:endParaRPr lang="nl-NL" b="1" dirty="0">
              <a:solidFill>
                <a:srgbClr val="000000"/>
              </a:solidFill>
              <a:latin typeface="Menlo" panose="020B0609030804020204" pitchFamily="49" charset="0"/>
            </a:endParaRPr>
          </a:p>
          <a:p>
            <a:r>
              <a:rPr lang="nl-NL" b="1" dirty="0" err="1">
                <a:solidFill>
                  <a:srgbClr val="000000"/>
                </a:solidFill>
                <a:latin typeface="Menlo" panose="020B0609030804020204" pitchFamily="49" charset="0"/>
              </a:rPr>
              <a:t>subprocess.run</a:t>
            </a:r>
            <a:r>
              <a:rPr lang="nl-NL" b="1" dirty="0">
                <a:solidFill>
                  <a:srgbClr val="000000"/>
                </a:solidFill>
                <a:latin typeface="Menlo" panose="020B0609030804020204" pitchFamily="49" charset="0"/>
              </a:rPr>
              <a:t>([</a:t>
            </a:r>
            <a:r>
              <a:rPr lang="nl-NL" b="1" dirty="0">
                <a:solidFill>
                  <a:srgbClr val="A31515"/>
                </a:solidFill>
                <a:latin typeface="Menlo" panose="020B0609030804020204" pitchFamily="49" charset="0"/>
              </a:rPr>
              <a:t>"</a:t>
            </a:r>
            <a:r>
              <a:rPr lang="nl-NL" b="1" dirty="0" err="1">
                <a:solidFill>
                  <a:srgbClr val="A31515"/>
                </a:solidFill>
                <a:latin typeface="Menlo" panose="020B0609030804020204" pitchFamily="49" charset="0"/>
              </a:rPr>
              <a:t>ls</a:t>
            </a:r>
            <a:r>
              <a:rPr lang="nl-NL" b="1" dirty="0">
                <a:solidFill>
                  <a:srgbClr val="A31515"/>
                </a:solidFill>
                <a:latin typeface="Menlo" panose="020B0609030804020204" pitchFamily="49" charset="0"/>
              </a:rPr>
              <a:t>"</a:t>
            </a:r>
            <a:r>
              <a:rPr lang="nl-NL" b="1" dirty="0">
                <a:solidFill>
                  <a:srgbClr val="000000"/>
                </a:solidFill>
                <a:latin typeface="Menlo" panose="020B0609030804020204" pitchFamily="49" charset="0"/>
              </a:rPr>
              <a:t>, </a:t>
            </a:r>
            <a:r>
              <a:rPr lang="nl-NL" b="1" dirty="0">
                <a:solidFill>
                  <a:srgbClr val="A31515"/>
                </a:solidFill>
                <a:latin typeface="Menlo" panose="020B0609030804020204" pitchFamily="49" charset="0"/>
              </a:rPr>
              <a:t>"-l"</a:t>
            </a:r>
            <a:r>
              <a:rPr lang="nl-NL" b="1" dirty="0">
                <a:solidFill>
                  <a:srgbClr val="000000"/>
                </a:solidFill>
                <a:latin typeface="Menlo" panose="020B0609030804020204" pitchFamily="49" charset="0"/>
              </a:rPr>
              <a:t>])</a:t>
            </a:r>
          </a:p>
          <a:p>
            <a:endParaRPr lang="nl-NL" b="1" dirty="0">
              <a:solidFill>
                <a:srgbClr val="000000"/>
              </a:solidFill>
              <a:latin typeface="Menlo" panose="020B0609030804020204" pitchFamily="49" charset="0"/>
            </a:endParaRPr>
          </a:p>
          <a:p>
            <a:r>
              <a:rPr lang="nl-NL" b="1" dirty="0" err="1">
                <a:solidFill>
                  <a:srgbClr val="000000"/>
                </a:solidFill>
                <a:latin typeface="Menlo" panose="020B0609030804020204" pitchFamily="49" charset="0"/>
              </a:rPr>
              <a:t>subprocess.run</a:t>
            </a:r>
            <a:r>
              <a:rPr lang="nl-NL" b="1" dirty="0">
                <a:solidFill>
                  <a:srgbClr val="000000"/>
                </a:solidFill>
                <a:latin typeface="Menlo" panose="020B0609030804020204" pitchFamily="49" charset="0"/>
              </a:rPr>
              <a:t>([</a:t>
            </a:r>
            <a:r>
              <a:rPr lang="nl-NL" b="1" dirty="0">
                <a:solidFill>
                  <a:srgbClr val="A31515"/>
                </a:solidFill>
                <a:latin typeface="Menlo" panose="020B0609030804020204" pitchFamily="49" charset="0"/>
              </a:rPr>
              <a:t>"</a:t>
            </a:r>
            <a:r>
              <a:rPr lang="nl-NL" b="1" dirty="0" err="1">
                <a:solidFill>
                  <a:srgbClr val="A31515"/>
                </a:solidFill>
                <a:latin typeface="Menlo" panose="020B0609030804020204" pitchFamily="49" charset="0"/>
              </a:rPr>
              <a:t>ls</a:t>
            </a:r>
            <a:r>
              <a:rPr lang="nl-NL" b="1" dirty="0">
                <a:solidFill>
                  <a:srgbClr val="A31515"/>
                </a:solidFill>
                <a:latin typeface="Menlo" panose="020B0609030804020204" pitchFamily="49" charset="0"/>
              </a:rPr>
              <a:t>"</a:t>
            </a:r>
            <a:r>
              <a:rPr lang="nl-NL" b="1" dirty="0">
                <a:solidFill>
                  <a:srgbClr val="000000"/>
                </a:solidFill>
                <a:latin typeface="Menlo" panose="020B0609030804020204" pitchFamily="49" charset="0"/>
              </a:rPr>
              <a:t>, </a:t>
            </a:r>
            <a:r>
              <a:rPr lang="nl-NL" b="1" dirty="0">
                <a:solidFill>
                  <a:srgbClr val="A31515"/>
                </a:solidFill>
                <a:latin typeface="Menlo" panose="020B0609030804020204" pitchFamily="49" charset="0"/>
              </a:rPr>
              <a:t>"-l"</a:t>
            </a:r>
            <a:r>
              <a:rPr lang="nl-NL" b="1" dirty="0">
                <a:solidFill>
                  <a:srgbClr val="000000"/>
                </a:solidFill>
                <a:latin typeface="Menlo" panose="020B0609030804020204" pitchFamily="49" charset="0"/>
              </a:rPr>
              <a:t>, </a:t>
            </a:r>
            <a:r>
              <a:rPr lang="nl-NL" b="1" dirty="0">
                <a:solidFill>
                  <a:srgbClr val="A31515"/>
                </a:solidFill>
                <a:latin typeface="Menlo" panose="020B0609030804020204" pitchFamily="49" charset="0"/>
              </a:rPr>
              <a:t>"/</a:t>
            </a:r>
            <a:r>
              <a:rPr lang="nl-NL" b="1" dirty="0" err="1">
                <a:solidFill>
                  <a:srgbClr val="A31515"/>
                </a:solidFill>
                <a:latin typeface="Menlo" panose="020B0609030804020204" pitchFamily="49" charset="0"/>
              </a:rPr>
              <a:t>dev</a:t>
            </a:r>
            <a:r>
              <a:rPr lang="nl-NL" b="1" dirty="0">
                <a:solidFill>
                  <a:srgbClr val="A31515"/>
                </a:solidFill>
                <a:latin typeface="Menlo" panose="020B0609030804020204" pitchFamily="49" charset="0"/>
              </a:rPr>
              <a:t>/</a:t>
            </a:r>
            <a:r>
              <a:rPr lang="nl-NL" b="1" dirty="0" err="1">
                <a:solidFill>
                  <a:srgbClr val="A31515"/>
                </a:solidFill>
                <a:latin typeface="Menlo" panose="020B0609030804020204" pitchFamily="49" charset="0"/>
              </a:rPr>
              <a:t>null</a:t>
            </a:r>
            <a:r>
              <a:rPr lang="nl-NL" b="1" dirty="0">
                <a:solidFill>
                  <a:srgbClr val="A31515"/>
                </a:solidFill>
                <a:latin typeface="Menlo" panose="020B0609030804020204" pitchFamily="49" charset="0"/>
              </a:rPr>
              <a:t>"</a:t>
            </a:r>
            <a:r>
              <a:rPr lang="nl-NL" b="1" dirty="0">
                <a:solidFill>
                  <a:srgbClr val="000000"/>
                </a:solidFill>
                <a:latin typeface="Menlo" panose="020B0609030804020204" pitchFamily="49" charset="0"/>
              </a:rPr>
              <a:t>], </a:t>
            </a:r>
            <a:r>
              <a:rPr lang="nl-NL" b="1" dirty="0" err="1">
                <a:solidFill>
                  <a:srgbClr val="000000"/>
                </a:solidFill>
                <a:latin typeface="Menlo" panose="020B0609030804020204" pitchFamily="49" charset="0"/>
              </a:rPr>
              <a:t>capture_output</a:t>
            </a:r>
            <a:r>
              <a:rPr lang="nl-NL" b="1" dirty="0">
                <a:solidFill>
                  <a:srgbClr val="000000"/>
                </a:solidFill>
                <a:latin typeface="Menlo" panose="020B0609030804020204" pitchFamily="49" charset="0"/>
              </a:rPr>
              <a:t>=</a:t>
            </a:r>
            <a:r>
              <a:rPr lang="nl-NL" b="1" dirty="0">
                <a:solidFill>
                  <a:srgbClr val="0000FF"/>
                </a:solidFill>
                <a:latin typeface="Menlo" panose="020B0609030804020204" pitchFamily="49" charset="0"/>
              </a:rPr>
              <a:t>True</a:t>
            </a:r>
            <a:r>
              <a:rPr lang="nl-NL" b="1" dirty="0">
                <a:solidFill>
                  <a:srgbClr val="000000"/>
                </a:solidFill>
                <a:latin typeface="Menlo" panose="020B0609030804020204" pitchFamily="49" charset="0"/>
              </a:rPr>
              <a:t>)</a:t>
            </a:r>
          </a:p>
        </p:txBody>
      </p:sp>
      <p:sp>
        <p:nvSpPr>
          <p:cNvPr id="8" name="Rechthoek 7">
            <a:extLst>
              <a:ext uri="{FF2B5EF4-FFF2-40B4-BE49-F238E27FC236}">
                <a16:creationId xmlns:a16="http://schemas.microsoft.com/office/drawing/2014/main" id="{3F78C3F2-114D-9746-89DE-66E1DBB15D8B}"/>
              </a:ext>
            </a:extLst>
          </p:cNvPr>
          <p:cNvSpPr/>
          <p:nvPr/>
        </p:nvSpPr>
        <p:spPr>
          <a:xfrm>
            <a:off x="575816" y="3332342"/>
            <a:ext cx="8928991" cy="461519"/>
          </a:xfrm>
          <a:prstGeom prst="rect">
            <a:avLst/>
          </a:prstGeom>
          <a:solidFill>
            <a:schemeClr val="accent1">
              <a:lumMod val="20000"/>
              <a:lumOff val="80000"/>
            </a:schemeClr>
          </a:solidFill>
          <a:ln>
            <a:solidFill>
              <a:schemeClr val="bg2">
                <a:lumMod val="50000"/>
              </a:schemeClr>
            </a:solidFill>
          </a:ln>
          <a:effectLst>
            <a:outerShdw blurRad="50800" dist="38100" dir="2700000" algn="tl" rotWithShape="0">
              <a:prstClr val="black">
                <a:alpha val="40000"/>
              </a:prstClr>
            </a:outerShdw>
          </a:effectLst>
        </p:spPr>
        <p:txBody>
          <a:bodyPr wrap="square" numCol="3">
            <a:noAutofit/>
          </a:bodyPr>
          <a:lstStyle/>
          <a:p>
            <a:r>
              <a:rPr lang="nl-NL" sz="2400" b="1" dirty="0">
                <a:solidFill>
                  <a:schemeClr val="tx1">
                    <a:lumMod val="75000"/>
                    <a:lumOff val="25000"/>
                  </a:schemeClr>
                </a:solidFill>
                <a:latin typeface="+mn-lt"/>
              </a:rPr>
              <a:t>run</a:t>
            </a:r>
          </a:p>
        </p:txBody>
      </p:sp>
    </p:spTree>
    <p:extLst>
      <p:ext uri="{BB962C8B-B14F-4D97-AF65-F5344CB8AC3E}">
        <p14:creationId xmlns:p14="http://schemas.microsoft.com/office/powerpoint/2010/main" val="399747057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3FB4DFE7-7B3B-D547-8544-20CEB35B7FE0}"/>
              </a:ext>
            </a:extLst>
          </p:cNvPr>
          <p:cNvSpPr>
            <a:spLocks noGrp="1"/>
          </p:cNvSpPr>
          <p:nvPr>
            <p:ph type="title"/>
          </p:nvPr>
        </p:nvSpPr>
        <p:spPr/>
        <p:txBody>
          <a:bodyPr/>
          <a:lstStyle/>
          <a:p>
            <a:r>
              <a:rPr lang="nl-NL" dirty="0"/>
              <a:t>tempfile</a:t>
            </a:r>
          </a:p>
        </p:txBody>
      </p:sp>
      <p:sp>
        <p:nvSpPr>
          <p:cNvPr id="4" name="Tijdelijke aanduiding voor inhoud 3">
            <a:extLst>
              <a:ext uri="{FF2B5EF4-FFF2-40B4-BE49-F238E27FC236}">
                <a16:creationId xmlns:a16="http://schemas.microsoft.com/office/drawing/2014/main" id="{3187FA85-115C-A64A-B815-4C89128A381E}"/>
              </a:ext>
            </a:extLst>
          </p:cNvPr>
          <p:cNvSpPr>
            <a:spLocks noGrp="1"/>
          </p:cNvSpPr>
          <p:nvPr>
            <p:ph idx="1"/>
          </p:nvPr>
        </p:nvSpPr>
        <p:spPr/>
        <p:txBody>
          <a:bodyPr/>
          <a:lstStyle/>
          <a:p>
            <a:pPr marL="0" indent="0">
              <a:buNone/>
            </a:pPr>
            <a:r>
              <a:rPr lang="nl-NL" dirty="0" err="1"/>
              <a:t>This</a:t>
            </a:r>
            <a:r>
              <a:rPr lang="nl-NL" dirty="0"/>
              <a:t> module </a:t>
            </a:r>
            <a:r>
              <a:rPr lang="nl-NL" dirty="0" err="1"/>
              <a:t>generates</a:t>
            </a:r>
            <a:r>
              <a:rPr lang="nl-NL" dirty="0"/>
              <a:t> </a:t>
            </a:r>
            <a:r>
              <a:rPr lang="nl-NL" dirty="0" err="1"/>
              <a:t>temporary</a:t>
            </a:r>
            <a:r>
              <a:rPr lang="nl-NL" dirty="0"/>
              <a:t> files </a:t>
            </a:r>
            <a:r>
              <a:rPr lang="nl-NL" dirty="0" err="1"/>
              <a:t>and</a:t>
            </a:r>
            <a:r>
              <a:rPr lang="nl-NL" dirty="0"/>
              <a:t> directories. </a:t>
            </a:r>
          </a:p>
          <a:p>
            <a:pPr marL="0" indent="0">
              <a:buNone/>
            </a:pPr>
            <a:r>
              <a:rPr lang="nl-NL" dirty="0"/>
              <a:t>It </a:t>
            </a:r>
            <a:r>
              <a:rPr lang="nl-NL" dirty="0" err="1"/>
              <a:t>works</a:t>
            </a:r>
            <a:r>
              <a:rPr lang="nl-NL" dirty="0"/>
              <a:t> on </a:t>
            </a:r>
            <a:r>
              <a:rPr lang="nl-NL" dirty="0" err="1"/>
              <a:t>all</a:t>
            </a:r>
            <a:r>
              <a:rPr lang="nl-NL" dirty="0"/>
              <a:t> </a:t>
            </a:r>
            <a:r>
              <a:rPr lang="nl-NL" dirty="0" err="1"/>
              <a:t>supported</a:t>
            </a:r>
            <a:r>
              <a:rPr lang="nl-NL" dirty="0"/>
              <a:t> platforms.</a:t>
            </a:r>
          </a:p>
          <a:p>
            <a:pPr marL="0" indent="0">
              <a:buNone/>
            </a:pPr>
            <a:endParaRPr lang="nl-NL" dirty="0"/>
          </a:p>
          <a:p>
            <a:r>
              <a:rPr lang="nl-NL" b="1" dirty="0" err="1"/>
              <a:t>TemporaryFile</a:t>
            </a:r>
            <a:endParaRPr lang="nl-NL" b="1" dirty="0"/>
          </a:p>
          <a:p>
            <a:r>
              <a:rPr lang="nl-NL" b="1" dirty="0" err="1"/>
              <a:t>NamedTemporaryFile</a:t>
            </a:r>
            <a:endParaRPr lang="nl-NL" b="1" dirty="0"/>
          </a:p>
          <a:p>
            <a:r>
              <a:rPr lang="nl-NL" b="1" dirty="0" err="1"/>
              <a:t>TemporaryDirectory</a:t>
            </a:r>
            <a:endParaRPr lang="nl-NL" b="1" dirty="0"/>
          </a:p>
          <a:p>
            <a:endParaRPr lang="nl-NL" dirty="0"/>
          </a:p>
        </p:txBody>
      </p:sp>
      <p:sp>
        <p:nvSpPr>
          <p:cNvPr id="5" name="Rechthoek 4">
            <a:extLst>
              <a:ext uri="{FF2B5EF4-FFF2-40B4-BE49-F238E27FC236}">
                <a16:creationId xmlns:a16="http://schemas.microsoft.com/office/drawing/2014/main" id="{EB674A88-468A-BC46-B04C-9797C2D7C776}"/>
              </a:ext>
            </a:extLst>
          </p:cNvPr>
          <p:cNvSpPr/>
          <p:nvPr/>
        </p:nvSpPr>
        <p:spPr>
          <a:xfrm>
            <a:off x="575815" y="5436021"/>
            <a:ext cx="8928991" cy="1754326"/>
          </a:xfrm>
          <a:prstGeom prst="rect">
            <a:avLst/>
          </a:prstGeom>
          <a:solidFill>
            <a:schemeClr val="bg1">
              <a:lumMod val="85000"/>
            </a:schemeClr>
          </a:solidFill>
          <a:ln>
            <a:solidFill>
              <a:schemeClr val="tx1">
                <a:lumMod val="75000"/>
                <a:lumOff val="25000"/>
              </a:schemeClr>
            </a:solidFill>
          </a:ln>
          <a:effectLst>
            <a:outerShdw blurRad="50800" dist="38100" dir="2700000" algn="tl" rotWithShape="0">
              <a:prstClr val="black">
                <a:alpha val="40000"/>
              </a:prstClr>
            </a:outerShdw>
          </a:effectLst>
        </p:spPr>
        <p:txBody>
          <a:bodyPr wrap="square">
            <a:spAutoFit/>
          </a:bodyPr>
          <a:lstStyle/>
          <a:p>
            <a:r>
              <a:rPr lang="nl-NL" b="1" dirty="0">
                <a:solidFill>
                  <a:srgbClr val="0000FF"/>
                </a:solidFill>
                <a:latin typeface="Menlo" panose="020B0609030804020204" pitchFamily="49" charset="0"/>
              </a:rPr>
              <a:t>import</a:t>
            </a:r>
            <a:r>
              <a:rPr lang="nl-NL" b="1" dirty="0">
                <a:solidFill>
                  <a:srgbClr val="000000"/>
                </a:solidFill>
                <a:latin typeface="Menlo" panose="020B0609030804020204" pitchFamily="49" charset="0"/>
              </a:rPr>
              <a:t> tempfile</a:t>
            </a:r>
          </a:p>
          <a:p>
            <a:br>
              <a:rPr lang="nl-NL" b="1" dirty="0">
                <a:solidFill>
                  <a:srgbClr val="000000"/>
                </a:solidFill>
                <a:latin typeface="Menlo" panose="020B0609030804020204" pitchFamily="49" charset="0"/>
              </a:rPr>
            </a:br>
            <a:r>
              <a:rPr lang="nl-NL" b="1" dirty="0" err="1">
                <a:solidFill>
                  <a:srgbClr val="0000FF"/>
                </a:solidFill>
                <a:latin typeface="Menlo" panose="020B0609030804020204" pitchFamily="49" charset="0"/>
              </a:rPr>
              <a:t>with</a:t>
            </a:r>
            <a:r>
              <a:rPr lang="nl-NL" b="1" dirty="0">
                <a:solidFill>
                  <a:srgbClr val="000000"/>
                </a:solidFill>
                <a:latin typeface="Menlo" panose="020B0609030804020204" pitchFamily="49" charset="0"/>
              </a:rPr>
              <a:t> </a:t>
            </a:r>
            <a:r>
              <a:rPr lang="nl-NL" b="1" dirty="0" err="1">
                <a:solidFill>
                  <a:srgbClr val="000000"/>
                </a:solidFill>
                <a:latin typeface="Menlo" panose="020B0609030804020204" pitchFamily="49" charset="0"/>
              </a:rPr>
              <a:t>tempfile.TemporaryFile</a:t>
            </a:r>
            <a:r>
              <a:rPr lang="nl-NL" b="1" dirty="0">
                <a:solidFill>
                  <a:srgbClr val="000000"/>
                </a:solidFill>
                <a:latin typeface="Menlo" panose="020B0609030804020204" pitchFamily="49" charset="0"/>
              </a:rPr>
              <a:t>() </a:t>
            </a:r>
            <a:r>
              <a:rPr lang="nl-NL" b="1" dirty="0">
                <a:solidFill>
                  <a:srgbClr val="0000FF"/>
                </a:solidFill>
                <a:latin typeface="Menlo" panose="020B0609030804020204" pitchFamily="49" charset="0"/>
              </a:rPr>
              <a:t>as</a:t>
            </a:r>
            <a:r>
              <a:rPr lang="nl-NL" b="1" dirty="0">
                <a:solidFill>
                  <a:srgbClr val="000000"/>
                </a:solidFill>
                <a:latin typeface="Menlo" panose="020B0609030804020204" pitchFamily="49" charset="0"/>
              </a:rPr>
              <a:t> </a:t>
            </a:r>
            <a:r>
              <a:rPr lang="nl-NL" b="1" dirty="0" err="1">
                <a:solidFill>
                  <a:srgbClr val="000000"/>
                </a:solidFill>
                <a:latin typeface="Menlo" panose="020B0609030804020204" pitchFamily="49" charset="0"/>
              </a:rPr>
              <a:t>fp</a:t>
            </a:r>
            <a:r>
              <a:rPr lang="nl-NL" b="1" dirty="0">
                <a:solidFill>
                  <a:srgbClr val="000000"/>
                </a:solidFill>
                <a:latin typeface="Menlo" panose="020B0609030804020204" pitchFamily="49" charset="0"/>
              </a:rPr>
              <a:t>:</a:t>
            </a:r>
          </a:p>
          <a:p>
            <a:r>
              <a:rPr lang="nl-NL" b="1" dirty="0">
                <a:solidFill>
                  <a:srgbClr val="000000"/>
                </a:solidFill>
                <a:latin typeface="Menlo" panose="020B0609030804020204" pitchFamily="49" charset="0"/>
              </a:rPr>
              <a:t>    </a:t>
            </a:r>
            <a:r>
              <a:rPr lang="nl-NL" b="1" dirty="0" err="1">
                <a:solidFill>
                  <a:srgbClr val="000000"/>
                </a:solidFill>
                <a:latin typeface="Menlo" panose="020B0609030804020204" pitchFamily="49" charset="0"/>
              </a:rPr>
              <a:t>fp.write</a:t>
            </a:r>
            <a:r>
              <a:rPr lang="nl-NL" b="1" dirty="0">
                <a:solidFill>
                  <a:srgbClr val="000000"/>
                </a:solidFill>
                <a:latin typeface="Menlo" panose="020B0609030804020204" pitchFamily="49" charset="0"/>
              </a:rPr>
              <a:t>(</a:t>
            </a:r>
            <a:r>
              <a:rPr lang="nl-NL" b="1" dirty="0" err="1">
                <a:solidFill>
                  <a:srgbClr val="0000FF"/>
                </a:solidFill>
                <a:latin typeface="Menlo" panose="020B0609030804020204" pitchFamily="49" charset="0"/>
              </a:rPr>
              <a:t>b</a:t>
            </a:r>
            <a:r>
              <a:rPr lang="nl-NL" b="1" dirty="0" err="1">
                <a:solidFill>
                  <a:srgbClr val="A31515"/>
                </a:solidFill>
                <a:latin typeface="Menlo" panose="020B0609030804020204" pitchFamily="49" charset="0"/>
              </a:rPr>
              <a:t>'Hello</a:t>
            </a:r>
            <a:r>
              <a:rPr lang="nl-NL" b="1" dirty="0">
                <a:solidFill>
                  <a:srgbClr val="A31515"/>
                </a:solidFill>
                <a:latin typeface="Menlo" panose="020B0609030804020204" pitchFamily="49" charset="0"/>
              </a:rPr>
              <a:t> </a:t>
            </a:r>
            <a:r>
              <a:rPr lang="nl-NL" b="1" dirty="0" err="1">
                <a:solidFill>
                  <a:srgbClr val="A31515"/>
                </a:solidFill>
                <a:latin typeface="Menlo" panose="020B0609030804020204" pitchFamily="49" charset="0"/>
              </a:rPr>
              <a:t>world</a:t>
            </a:r>
            <a:r>
              <a:rPr lang="nl-NL" b="1" dirty="0">
                <a:solidFill>
                  <a:srgbClr val="A31515"/>
                </a:solidFill>
                <a:latin typeface="Menlo" panose="020B0609030804020204" pitchFamily="49" charset="0"/>
              </a:rPr>
              <a:t>!'</a:t>
            </a:r>
            <a:r>
              <a:rPr lang="nl-NL" b="1" dirty="0">
                <a:solidFill>
                  <a:srgbClr val="000000"/>
                </a:solidFill>
                <a:latin typeface="Menlo" panose="020B0609030804020204" pitchFamily="49" charset="0"/>
              </a:rPr>
              <a:t>)</a:t>
            </a:r>
          </a:p>
          <a:p>
            <a:r>
              <a:rPr lang="nl-NL" b="1" dirty="0">
                <a:solidFill>
                  <a:srgbClr val="000000"/>
                </a:solidFill>
                <a:latin typeface="Menlo" panose="020B0609030804020204" pitchFamily="49" charset="0"/>
              </a:rPr>
              <a:t>    </a:t>
            </a:r>
            <a:r>
              <a:rPr lang="nl-NL" b="1" dirty="0" err="1">
                <a:solidFill>
                  <a:srgbClr val="000000"/>
                </a:solidFill>
                <a:latin typeface="Menlo" panose="020B0609030804020204" pitchFamily="49" charset="0"/>
              </a:rPr>
              <a:t>fp.seek</a:t>
            </a:r>
            <a:r>
              <a:rPr lang="nl-NL" b="1" dirty="0">
                <a:solidFill>
                  <a:srgbClr val="000000"/>
                </a:solidFill>
                <a:latin typeface="Menlo" panose="020B0609030804020204" pitchFamily="49" charset="0"/>
              </a:rPr>
              <a:t>(</a:t>
            </a:r>
            <a:r>
              <a:rPr lang="nl-NL" b="1" dirty="0">
                <a:solidFill>
                  <a:srgbClr val="098658"/>
                </a:solidFill>
                <a:latin typeface="Menlo" panose="020B0609030804020204" pitchFamily="49" charset="0"/>
              </a:rPr>
              <a:t>0</a:t>
            </a:r>
            <a:r>
              <a:rPr lang="nl-NL" b="1" dirty="0">
                <a:solidFill>
                  <a:srgbClr val="000000"/>
                </a:solidFill>
                <a:latin typeface="Menlo" panose="020B0609030804020204" pitchFamily="49" charset="0"/>
              </a:rPr>
              <a:t>)</a:t>
            </a:r>
          </a:p>
          <a:p>
            <a:r>
              <a:rPr lang="nl-NL" b="1" dirty="0">
                <a:solidFill>
                  <a:srgbClr val="000000"/>
                </a:solidFill>
                <a:latin typeface="Menlo" panose="020B0609030804020204" pitchFamily="49" charset="0"/>
              </a:rPr>
              <a:t>    </a:t>
            </a:r>
            <a:r>
              <a:rPr lang="nl-NL" b="1" dirty="0" err="1">
                <a:solidFill>
                  <a:srgbClr val="000000"/>
                </a:solidFill>
                <a:latin typeface="Menlo" panose="020B0609030804020204" pitchFamily="49" charset="0"/>
              </a:rPr>
              <a:t>fp.read</a:t>
            </a:r>
            <a:r>
              <a:rPr lang="nl-NL" b="1" dirty="0">
                <a:solidFill>
                  <a:srgbClr val="000000"/>
                </a:solidFill>
                <a:latin typeface="Menlo" panose="020B0609030804020204" pitchFamily="49" charset="0"/>
              </a:rPr>
              <a:t>()</a:t>
            </a:r>
            <a:endParaRPr lang="nl-NL" b="1" dirty="0">
              <a:solidFill>
                <a:srgbClr val="000000"/>
              </a:solidFill>
              <a:effectLst/>
              <a:latin typeface="Menlo" panose="020B0609030804020204" pitchFamily="49" charset="0"/>
            </a:endParaRPr>
          </a:p>
        </p:txBody>
      </p:sp>
    </p:spTree>
    <p:extLst>
      <p:ext uri="{BB962C8B-B14F-4D97-AF65-F5344CB8AC3E}">
        <p14:creationId xmlns:p14="http://schemas.microsoft.com/office/powerpoint/2010/main" val="172096546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BA17F85-5E07-7A51-7EE5-881D225508CA}"/>
              </a:ext>
            </a:extLst>
          </p:cNvPr>
          <p:cNvSpPr>
            <a:spLocks noGrp="1"/>
          </p:cNvSpPr>
          <p:nvPr>
            <p:ph type="title"/>
          </p:nvPr>
        </p:nvSpPr>
        <p:spPr/>
        <p:txBody>
          <a:bodyPr/>
          <a:lstStyle/>
          <a:p>
            <a:r>
              <a:rPr lang="nl-NL" dirty="0"/>
              <a:t>Democodes</a:t>
            </a:r>
          </a:p>
        </p:txBody>
      </p:sp>
      <p:sp>
        <p:nvSpPr>
          <p:cNvPr id="3" name="Tijdelijke aanduiding voor inhoud 2">
            <a:extLst>
              <a:ext uri="{FF2B5EF4-FFF2-40B4-BE49-F238E27FC236}">
                <a16:creationId xmlns:a16="http://schemas.microsoft.com/office/drawing/2014/main" id="{1C5C88E7-0809-7307-FA72-A8809D7B0079}"/>
              </a:ext>
            </a:extLst>
          </p:cNvPr>
          <p:cNvSpPr>
            <a:spLocks noGrp="1"/>
          </p:cNvSpPr>
          <p:nvPr>
            <p:ph idx="1"/>
          </p:nvPr>
        </p:nvSpPr>
        <p:spPr/>
        <p:txBody>
          <a:bodyPr/>
          <a:lstStyle/>
          <a:p>
            <a:r>
              <a:rPr lang="nl-NL" dirty="0"/>
              <a:t>DemoDatetime.py</a:t>
            </a:r>
          </a:p>
          <a:p>
            <a:r>
              <a:rPr lang="nl-NL" dirty="0"/>
              <a:t>DemoGlob.py</a:t>
            </a:r>
          </a:p>
          <a:p>
            <a:r>
              <a:rPr lang="nl-NL" dirty="0"/>
              <a:t>DemoPathlib.py</a:t>
            </a:r>
          </a:p>
          <a:p>
            <a:r>
              <a:rPr lang="nl-NL" dirty="0"/>
              <a:t>DemoSubprocess.py</a:t>
            </a:r>
          </a:p>
          <a:p>
            <a:r>
              <a:rPr lang="nl-NL" dirty="0"/>
              <a:t>DemoSys.py</a:t>
            </a:r>
          </a:p>
          <a:p>
            <a:endParaRPr lang="nl-NL" dirty="0"/>
          </a:p>
        </p:txBody>
      </p:sp>
    </p:spTree>
    <p:extLst>
      <p:ext uri="{BB962C8B-B14F-4D97-AF65-F5344CB8AC3E}">
        <p14:creationId xmlns:p14="http://schemas.microsoft.com/office/powerpoint/2010/main" val="142093536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jdelijke aanduiding voor inhoud 3">
            <a:extLst>
              <a:ext uri="{FF2B5EF4-FFF2-40B4-BE49-F238E27FC236}">
                <a16:creationId xmlns:a16="http://schemas.microsoft.com/office/drawing/2014/main" id="{9A2BB8B6-FC14-8A46-A932-EC716FEB55F7}"/>
              </a:ext>
            </a:extLst>
          </p:cNvPr>
          <p:cNvSpPr>
            <a:spLocks noGrp="1"/>
          </p:cNvSpPr>
          <p:nvPr>
            <p:ph idx="1"/>
          </p:nvPr>
        </p:nvSpPr>
        <p:spPr/>
        <p:txBody>
          <a:bodyPr/>
          <a:lstStyle/>
          <a:p>
            <a:r>
              <a:rPr lang="nl-NL" dirty="0"/>
              <a:t>The </a:t>
            </a:r>
            <a:r>
              <a:rPr lang="nl-NL" dirty="0" err="1"/>
              <a:t>datetime</a:t>
            </a:r>
            <a:r>
              <a:rPr lang="nl-NL" dirty="0"/>
              <a:t> module </a:t>
            </a:r>
            <a:r>
              <a:rPr lang="nl-NL" dirty="0" err="1"/>
              <a:t>supplies</a:t>
            </a:r>
            <a:r>
              <a:rPr lang="nl-NL" dirty="0"/>
              <a:t> </a:t>
            </a:r>
            <a:br>
              <a:rPr lang="nl-NL" dirty="0"/>
            </a:br>
            <a:r>
              <a:rPr lang="nl-NL" dirty="0"/>
              <a:t>classes </a:t>
            </a:r>
            <a:r>
              <a:rPr lang="nl-NL" dirty="0" err="1"/>
              <a:t>for</a:t>
            </a:r>
            <a:r>
              <a:rPr lang="nl-NL" dirty="0"/>
              <a:t> </a:t>
            </a:r>
            <a:r>
              <a:rPr lang="nl-NL" dirty="0" err="1"/>
              <a:t>manipulating</a:t>
            </a:r>
            <a:r>
              <a:rPr lang="nl-NL" dirty="0"/>
              <a:t> </a:t>
            </a:r>
            <a:br>
              <a:rPr lang="nl-NL" dirty="0"/>
            </a:br>
            <a:r>
              <a:rPr lang="nl-NL" dirty="0"/>
              <a:t>dates </a:t>
            </a:r>
            <a:r>
              <a:rPr lang="nl-NL" dirty="0" err="1"/>
              <a:t>and</a:t>
            </a:r>
            <a:r>
              <a:rPr lang="nl-NL" dirty="0"/>
              <a:t> </a:t>
            </a:r>
            <a:r>
              <a:rPr lang="nl-NL" dirty="0" err="1"/>
              <a:t>times</a:t>
            </a:r>
            <a:r>
              <a:rPr lang="nl-NL" dirty="0"/>
              <a:t>.</a:t>
            </a:r>
          </a:p>
        </p:txBody>
      </p:sp>
      <p:sp>
        <p:nvSpPr>
          <p:cNvPr id="2" name="Titel 1">
            <a:extLst>
              <a:ext uri="{FF2B5EF4-FFF2-40B4-BE49-F238E27FC236}">
                <a16:creationId xmlns:a16="http://schemas.microsoft.com/office/drawing/2014/main" id="{20088750-A72B-5048-9C05-98D010E1AA7B}"/>
              </a:ext>
            </a:extLst>
          </p:cNvPr>
          <p:cNvSpPr>
            <a:spLocks noGrp="1"/>
          </p:cNvSpPr>
          <p:nvPr>
            <p:ph type="title"/>
          </p:nvPr>
        </p:nvSpPr>
        <p:spPr/>
        <p:txBody>
          <a:bodyPr/>
          <a:lstStyle/>
          <a:p>
            <a:r>
              <a:rPr lang="nl-NL" dirty="0" err="1"/>
              <a:t>datetime</a:t>
            </a:r>
            <a:r>
              <a:rPr lang="nl-NL" dirty="0"/>
              <a:t> - Basic date </a:t>
            </a:r>
            <a:r>
              <a:rPr lang="nl-NL" dirty="0" err="1"/>
              <a:t>and</a:t>
            </a:r>
            <a:r>
              <a:rPr lang="nl-NL" dirty="0"/>
              <a:t> time types</a:t>
            </a:r>
          </a:p>
        </p:txBody>
      </p:sp>
      <p:sp>
        <p:nvSpPr>
          <p:cNvPr id="3" name="Rechthoek 2">
            <a:extLst>
              <a:ext uri="{FF2B5EF4-FFF2-40B4-BE49-F238E27FC236}">
                <a16:creationId xmlns:a16="http://schemas.microsoft.com/office/drawing/2014/main" id="{0171BB1E-E9AD-4146-BDEC-97AB7D3594BD}"/>
              </a:ext>
            </a:extLst>
          </p:cNvPr>
          <p:cNvSpPr/>
          <p:nvPr/>
        </p:nvSpPr>
        <p:spPr>
          <a:xfrm>
            <a:off x="575816" y="4514492"/>
            <a:ext cx="8908200" cy="864096"/>
          </a:xfrm>
          <a:prstGeom prst="rect">
            <a:avLst/>
          </a:prstGeom>
          <a:solidFill>
            <a:schemeClr val="accent1">
              <a:lumMod val="20000"/>
              <a:lumOff val="80000"/>
            </a:schemeClr>
          </a:solidFill>
          <a:ln>
            <a:solidFill>
              <a:schemeClr val="bg2">
                <a:lumMod val="50000"/>
              </a:schemeClr>
            </a:solidFill>
          </a:ln>
          <a:effectLst>
            <a:outerShdw blurRad="50800" dist="38100" dir="2700000" algn="tl" rotWithShape="0">
              <a:prstClr val="black">
                <a:alpha val="40000"/>
              </a:prstClr>
            </a:outerShdw>
          </a:effectLst>
        </p:spPr>
        <p:txBody>
          <a:bodyPr lIns="216000" tIns="72000" numCol="3">
            <a:noAutofit/>
          </a:bodyPr>
          <a:lstStyle/>
          <a:p>
            <a:r>
              <a:rPr lang="nl-NL" sz="2400" b="1" dirty="0" err="1">
                <a:solidFill>
                  <a:schemeClr val="tx1">
                    <a:lumMod val="75000"/>
                    <a:lumOff val="25000"/>
                  </a:schemeClr>
                </a:solidFill>
                <a:latin typeface="+mn-lt"/>
              </a:rPr>
              <a:t>strftime</a:t>
            </a:r>
            <a:endParaRPr lang="nl-NL" sz="2400" b="1" dirty="0">
              <a:solidFill>
                <a:schemeClr val="tx1">
                  <a:lumMod val="75000"/>
                  <a:lumOff val="25000"/>
                </a:schemeClr>
              </a:solidFill>
              <a:latin typeface="+mn-lt"/>
            </a:endParaRPr>
          </a:p>
          <a:p>
            <a:r>
              <a:rPr lang="nl-NL" sz="2400" b="1" dirty="0" err="1">
                <a:solidFill>
                  <a:schemeClr val="tx1">
                    <a:lumMod val="75000"/>
                    <a:lumOff val="25000"/>
                  </a:schemeClr>
                </a:solidFill>
                <a:latin typeface="+mn-lt"/>
              </a:rPr>
              <a:t>strptime</a:t>
            </a:r>
            <a:endParaRPr lang="nl-NL" sz="2400" b="1" dirty="0">
              <a:solidFill>
                <a:schemeClr val="tx1">
                  <a:lumMod val="75000"/>
                  <a:lumOff val="25000"/>
                </a:schemeClr>
              </a:solidFill>
              <a:latin typeface="+mn-lt"/>
            </a:endParaRPr>
          </a:p>
        </p:txBody>
      </p:sp>
      <p:sp>
        <p:nvSpPr>
          <p:cNvPr id="5" name="Rechthoek 4">
            <a:extLst>
              <a:ext uri="{FF2B5EF4-FFF2-40B4-BE49-F238E27FC236}">
                <a16:creationId xmlns:a16="http://schemas.microsoft.com/office/drawing/2014/main" id="{DE14B91E-A28F-E142-89A7-E29460E8D521}"/>
              </a:ext>
            </a:extLst>
          </p:cNvPr>
          <p:cNvSpPr/>
          <p:nvPr/>
        </p:nvSpPr>
        <p:spPr>
          <a:xfrm>
            <a:off x="589483" y="5758497"/>
            <a:ext cx="8930049" cy="1477328"/>
          </a:xfrm>
          <a:prstGeom prst="rect">
            <a:avLst/>
          </a:prstGeom>
          <a:solidFill>
            <a:schemeClr val="bg2"/>
          </a:solidFill>
          <a:ln>
            <a:solidFill>
              <a:schemeClr val="bg2">
                <a:lumMod val="50000"/>
              </a:schemeClr>
            </a:solidFill>
          </a:ln>
          <a:effectLst>
            <a:outerShdw blurRad="50800" dist="38100" dir="2700000" algn="tl" rotWithShape="0">
              <a:prstClr val="black">
                <a:alpha val="40000"/>
              </a:prstClr>
            </a:outerShdw>
          </a:effectLst>
        </p:spPr>
        <p:txBody>
          <a:bodyPr wrap="square">
            <a:spAutoFit/>
          </a:bodyPr>
          <a:lstStyle/>
          <a:p>
            <a:r>
              <a:rPr lang="nl-NL" b="1" dirty="0" err="1">
                <a:solidFill>
                  <a:srgbClr val="0000FF"/>
                </a:solidFill>
                <a:latin typeface="Menlo" panose="020B0609030804020204" pitchFamily="49" charset="0"/>
              </a:rPr>
              <a:t>from</a:t>
            </a:r>
            <a:r>
              <a:rPr lang="nl-NL" b="1" dirty="0">
                <a:solidFill>
                  <a:srgbClr val="000000"/>
                </a:solidFill>
                <a:latin typeface="Menlo" panose="020B0609030804020204" pitchFamily="49" charset="0"/>
              </a:rPr>
              <a:t> </a:t>
            </a:r>
            <a:r>
              <a:rPr lang="nl-NL" b="1" dirty="0" err="1">
                <a:solidFill>
                  <a:srgbClr val="000000"/>
                </a:solidFill>
                <a:latin typeface="Menlo" panose="020B0609030804020204" pitchFamily="49" charset="0"/>
              </a:rPr>
              <a:t>datetime</a:t>
            </a:r>
            <a:r>
              <a:rPr lang="nl-NL" b="1" dirty="0">
                <a:solidFill>
                  <a:srgbClr val="000000"/>
                </a:solidFill>
                <a:latin typeface="Menlo" panose="020B0609030804020204" pitchFamily="49" charset="0"/>
              </a:rPr>
              <a:t> </a:t>
            </a:r>
            <a:r>
              <a:rPr lang="nl-NL" b="1" dirty="0">
                <a:solidFill>
                  <a:srgbClr val="0000FF"/>
                </a:solidFill>
                <a:latin typeface="Menlo" panose="020B0609030804020204" pitchFamily="49" charset="0"/>
              </a:rPr>
              <a:t>import</a:t>
            </a:r>
            <a:r>
              <a:rPr lang="nl-NL" b="1" dirty="0">
                <a:solidFill>
                  <a:srgbClr val="000000"/>
                </a:solidFill>
                <a:latin typeface="Menlo" panose="020B0609030804020204" pitchFamily="49" charset="0"/>
              </a:rPr>
              <a:t> date</a:t>
            </a:r>
          </a:p>
          <a:p>
            <a:br>
              <a:rPr lang="nl-NL" b="1" dirty="0">
                <a:solidFill>
                  <a:srgbClr val="000000"/>
                </a:solidFill>
                <a:latin typeface="Menlo" panose="020B0609030804020204" pitchFamily="49" charset="0"/>
              </a:rPr>
            </a:br>
            <a:r>
              <a:rPr lang="nl-NL" b="1" dirty="0">
                <a:solidFill>
                  <a:srgbClr val="000000"/>
                </a:solidFill>
                <a:latin typeface="Menlo" panose="020B0609030804020204" pitchFamily="49" charset="0"/>
              </a:rPr>
              <a:t>d = date(</a:t>
            </a:r>
            <a:r>
              <a:rPr lang="nl-NL" b="1" dirty="0">
                <a:solidFill>
                  <a:srgbClr val="098658"/>
                </a:solidFill>
                <a:latin typeface="Menlo" panose="020B0609030804020204" pitchFamily="49" charset="0"/>
              </a:rPr>
              <a:t>2020</a:t>
            </a:r>
            <a:r>
              <a:rPr lang="nl-NL" b="1" dirty="0">
                <a:solidFill>
                  <a:srgbClr val="000000"/>
                </a:solidFill>
                <a:latin typeface="Menlo" panose="020B0609030804020204" pitchFamily="49" charset="0"/>
              </a:rPr>
              <a:t>, </a:t>
            </a:r>
            <a:r>
              <a:rPr lang="nl-NL" b="1" dirty="0">
                <a:solidFill>
                  <a:srgbClr val="098658"/>
                </a:solidFill>
                <a:latin typeface="Menlo" panose="020B0609030804020204" pitchFamily="49" charset="0"/>
              </a:rPr>
              <a:t>2</a:t>
            </a:r>
            <a:r>
              <a:rPr lang="nl-NL" b="1" dirty="0">
                <a:solidFill>
                  <a:srgbClr val="000000"/>
                </a:solidFill>
                <a:latin typeface="Menlo" panose="020B0609030804020204" pitchFamily="49" charset="0"/>
              </a:rPr>
              <a:t>, </a:t>
            </a:r>
            <a:r>
              <a:rPr lang="nl-NL" b="1" dirty="0">
                <a:solidFill>
                  <a:srgbClr val="098658"/>
                </a:solidFill>
                <a:latin typeface="Menlo" panose="020B0609030804020204" pitchFamily="49" charset="0"/>
              </a:rPr>
              <a:t>28</a:t>
            </a:r>
            <a:r>
              <a:rPr lang="nl-NL" b="1" dirty="0">
                <a:solidFill>
                  <a:srgbClr val="000000"/>
                </a:solidFill>
                <a:latin typeface="Menlo" panose="020B0609030804020204" pitchFamily="49" charset="0"/>
              </a:rPr>
              <a:t>)</a:t>
            </a:r>
          </a:p>
          <a:p>
            <a:br>
              <a:rPr lang="nl-NL" b="1" dirty="0">
                <a:solidFill>
                  <a:srgbClr val="000000"/>
                </a:solidFill>
                <a:latin typeface="Menlo" panose="020B0609030804020204" pitchFamily="49" charset="0"/>
              </a:rPr>
            </a:br>
            <a:r>
              <a:rPr lang="nl-NL" b="1" dirty="0">
                <a:solidFill>
                  <a:srgbClr val="000000"/>
                </a:solidFill>
                <a:latin typeface="Menlo" panose="020B0609030804020204" pitchFamily="49" charset="0"/>
              </a:rPr>
              <a:t>print(</a:t>
            </a:r>
            <a:r>
              <a:rPr lang="nl-NL" b="1" dirty="0" err="1">
                <a:solidFill>
                  <a:srgbClr val="000000"/>
                </a:solidFill>
                <a:latin typeface="Menlo" panose="020B0609030804020204" pitchFamily="49" charset="0"/>
              </a:rPr>
              <a:t>d.strftime</a:t>
            </a:r>
            <a:r>
              <a:rPr lang="nl-NL" b="1" dirty="0">
                <a:solidFill>
                  <a:srgbClr val="000000"/>
                </a:solidFill>
                <a:latin typeface="Menlo" panose="020B0609030804020204" pitchFamily="49" charset="0"/>
              </a:rPr>
              <a:t>(</a:t>
            </a:r>
            <a:r>
              <a:rPr lang="nl-NL" b="1" dirty="0">
                <a:solidFill>
                  <a:srgbClr val="A31515"/>
                </a:solidFill>
                <a:latin typeface="Menlo" panose="020B0609030804020204" pitchFamily="49" charset="0"/>
              </a:rPr>
              <a:t>'%Y-%m-%d'</a:t>
            </a:r>
            <a:r>
              <a:rPr lang="nl-NL" b="1" dirty="0">
                <a:solidFill>
                  <a:srgbClr val="000000"/>
                </a:solidFill>
                <a:latin typeface="Menlo" panose="020B0609030804020204" pitchFamily="49" charset="0"/>
              </a:rPr>
              <a:t>))</a:t>
            </a:r>
            <a:endParaRPr lang="nl-NL" b="1" dirty="0">
              <a:solidFill>
                <a:srgbClr val="000000"/>
              </a:solidFill>
              <a:effectLst/>
              <a:latin typeface="Menlo" panose="020B0609030804020204" pitchFamily="49" charset="0"/>
            </a:endParaRPr>
          </a:p>
        </p:txBody>
      </p:sp>
      <p:sp>
        <p:nvSpPr>
          <p:cNvPr id="7" name="Rechthoek 6">
            <a:extLst>
              <a:ext uri="{FF2B5EF4-FFF2-40B4-BE49-F238E27FC236}">
                <a16:creationId xmlns:a16="http://schemas.microsoft.com/office/drawing/2014/main" id="{368DB8C1-69BE-6343-952F-592709E218D2}"/>
              </a:ext>
            </a:extLst>
          </p:cNvPr>
          <p:cNvSpPr/>
          <p:nvPr/>
        </p:nvSpPr>
        <p:spPr>
          <a:xfrm>
            <a:off x="5511991" y="2067383"/>
            <a:ext cx="3960440" cy="2067200"/>
          </a:xfrm>
          <a:prstGeom prst="rect">
            <a:avLst/>
          </a:prstGeom>
          <a:solidFill>
            <a:schemeClr val="accent6">
              <a:lumMod val="40000"/>
              <a:lumOff val="60000"/>
            </a:schemeClr>
          </a:solidFill>
          <a:ln>
            <a:solidFill>
              <a:schemeClr val="bg2">
                <a:lumMod val="50000"/>
              </a:schemeClr>
            </a:solidFill>
          </a:ln>
          <a:effectLst>
            <a:outerShdw blurRad="50800" dist="38100" dir="2700000" algn="tl" rotWithShape="0">
              <a:prstClr val="black">
                <a:alpha val="40000"/>
              </a:prstClr>
            </a:outerShdw>
          </a:effectLst>
        </p:spPr>
        <p:txBody>
          <a:bodyPr lIns="216000" tIns="72000" numCol="1">
            <a:noAutofit/>
          </a:bodyPr>
          <a:lstStyle/>
          <a:p>
            <a:r>
              <a:rPr lang="nl-NL" sz="2000" b="1" dirty="0">
                <a:solidFill>
                  <a:schemeClr val="tx1">
                    <a:lumMod val="75000"/>
                    <a:lumOff val="25000"/>
                  </a:schemeClr>
                </a:solidFill>
                <a:latin typeface="+mn-lt"/>
              </a:rPr>
              <a:t>class </a:t>
            </a:r>
            <a:r>
              <a:rPr lang="nl-NL" sz="2000" b="1" dirty="0" err="1">
                <a:solidFill>
                  <a:schemeClr val="tx1">
                    <a:lumMod val="75000"/>
                    <a:lumOff val="25000"/>
                  </a:schemeClr>
                </a:solidFill>
                <a:latin typeface="+mn-lt"/>
              </a:rPr>
              <a:t>datetime.date</a:t>
            </a:r>
            <a:endParaRPr lang="nl-NL" sz="2000" b="1" dirty="0">
              <a:solidFill>
                <a:schemeClr val="tx1">
                  <a:lumMod val="75000"/>
                  <a:lumOff val="25000"/>
                </a:schemeClr>
              </a:solidFill>
              <a:latin typeface="+mn-lt"/>
            </a:endParaRPr>
          </a:p>
          <a:p>
            <a:r>
              <a:rPr lang="nl-NL" sz="2000" b="1" dirty="0">
                <a:solidFill>
                  <a:schemeClr val="tx1">
                    <a:lumMod val="75000"/>
                    <a:lumOff val="25000"/>
                  </a:schemeClr>
                </a:solidFill>
                <a:latin typeface="+mn-lt"/>
              </a:rPr>
              <a:t>class </a:t>
            </a:r>
            <a:r>
              <a:rPr lang="nl-NL" sz="2000" b="1" dirty="0" err="1">
                <a:solidFill>
                  <a:schemeClr val="tx1">
                    <a:lumMod val="75000"/>
                    <a:lumOff val="25000"/>
                  </a:schemeClr>
                </a:solidFill>
                <a:latin typeface="+mn-lt"/>
              </a:rPr>
              <a:t>datetime.time</a:t>
            </a:r>
            <a:endParaRPr lang="nl-NL" sz="2000" b="1" dirty="0">
              <a:solidFill>
                <a:schemeClr val="tx1">
                  <a:lumMod val="75000"/>
                  <a:lumOff val="25000"/>
                </a:schemeClr>
              </a:solidFill>
              <a:latin typeface="+mn-lt"/>
            </a:endParaRPr>
          </a:p>
          <a:p>
            <a:r>
              <a:rPr lang="nl-NL" sz="2000" b="1" dirty="0">
                <a:solidFill>
                  <a:schemeClr val="tx1">
                    <a:lumMod val="75000"/>
                    <a:lumOff val="25000"/>
                  </a:schemeClr>
                </a:solidFill>
                <a:latin typeface="+mn-lt"/>
              </a:rPr>
              <a:t>class </a:t>
            </a:r>
            <a:r>
              <a:rPr lang="nl-NL" sz="2000" b="1" dirty="0" err="1">
                <a:solidFill>
                  <a:schemeClr val="tx1">
                    <a:lumMod val="75000"/>
                    <a:lumOff val="25000"/>
                  </a:schemeClr>
                </a:solidFill>
                <a:latin typeface="+mn-lt"/>
              </a:rPr>
              <a:t>datetime.datetime</a:t>
            </a:r>
            <a:endParaRPr lang="nl-NL" sz="2000" b="1" dirty="0">
              <a:solidFill>
                <a:schemeClr val="tx1">
                  <a:lumMod val="75000"/>
                  <a:lumOff val="25000"/>
                </a:schemeClr>
              </a:solidFill>
              <a:latin typeface="+mn-lt"/>
            </a:endParaRPr>
          </a:p>
          <a:p>
            <a:r>
              <a:rPr lang="nl-NL" sz="2000" b="1" dirty="0">
                <a:solidFill>
                  <a:schemeClr val="tx1">
                    <a:lumMod val="75000"/>
                    <a:lumOff val="25000"/>
                  </a:schemeClr>
                </a:solidFill>
                <a:latin typeface="+mn-lt"/>
              </a:rPr>
              <a:t>class </a:t>
            </a:r>
            <a:r>
              <a:rPr lang="nl-NL" sz="2000" b="1" dirty="0" err="1">
                <a:solidFill>
                  <a:schemeClr val="tx1">
                    <a:lumMod val="75000"/>
                    <a:lumOff val="25000"/>
                  </a:schemeClr>
                </a:solidFill>
                <a:latin typeface="+mn-lt"/>
              </a:rPr>
              <a:t>datetime.timedelta</a:t>
            </a:r>
            <a:endParaRPr lang="nl-NL" sz="2000" b="1" dirty="0">
              <a:solidFill>
                <a:schemeClr val="tx1">
                  <a:lumMod val="75000"/>
                  <a:lumOff val="25000"/>
                </a:schemeClr>
              </a:solidFill>
              <a:latin typeface="+mn-lt"/>
            </a:endParaRPr>
          </a:p>
          <a:p>
            <a:r>
              <a:rPr lang="nl-NL" sz="2000" b="1" dirty="0">
                <a:solidFill>
                  <a:schemeClr val="tx1">
                    <a:lumMod val="75000"/>
                    <a:lumOff val="25000"/>
                  </a:schemeClr>
                </a:solidFill>
                <a:latin typeface="+mn-lt"/>
              </a:rPr>
              <a:t>class </a:t>
            </a:r>
            <a:r>
              <a:rPr lang="nl-NL" sz="2000" b="1" dirty="0" err="1">
                <a:solidFill>
                  <a:schemeClr val="tx1">
                    <a:lumMod val="75000"/>
                    <a:lumOff val="25000"/>
                  </a:schemeClr>
                </a:solidFill>
                <a:latin typeface="+mn-lt"/>
              </a:rPr>
              <a:t>datetime.tzinfo</a:t>
            </a:r>
            <a:endParaRPr lang="nl-NL" sz="2000" b="1" dirty="0">
              <a:solidFill>
                <a:schemeClr val="tx1">
                  <a:lumMod val="75000"/>
                  <a:lumOff val="25000"/>
                </a:schemeClr>
              </a:solidFill>
              <a:latin typeface="+mn-lt"/>
            </a:endParaRPr>
          </a:p>
          <a:p>
            <a:r>
              <a:rPr lang="nl-NL" sz="2000" b="1" dirty="0">
                <a:solidFill>
                  <a:schemeClr val="tx1">
                    <a:lumMod val="75000"/>
                    <a:lumOff val="25000"/>
                  </a:schemeClr>
                </a:solidFill>
                <a:latin typeface="+mn-lt"/>
              </a:rPr>
              <a:t>class </a:t>
            </a:r>
            <a:r>
              <a:rPr lang="nl-NL" sz="2000" b="1" dirty="0" err="1">
                <a:solidFill>
                  <a:schemeClr val="tx1">
                    <a:lumMod val="75000"/>
                    <a:lumOff val="25000"/>
                  </a:schemeClr>
                </a:solidFill>
                <a:latin typeface="+mn-lt"/>
              </a:rPr>
              <a:t>datetime.timezone</a:t>
            </a:r>
            <a:endParaRPr lang="nl-NL" sz="2000" b="1" dirty="0">
              <a:solidFill>
                <a:schemeClr val="tx1">
                  <a:lumMod val="75000"/>
                  <a:lumOff val="25000"/>
                </a:schemeClr>
              </a:solidFill>
              <a:latin typeface="+mn-lt"/>
            </a:endParaRPr>
          </a:p>
        </p:txBody>
      </p:sp>
    </p:spTree>
    <p:extLst>
      <p:ext uri="{BB962C8B-B14F-4D97-AF65-F5344CB8AC3E}">
        <p14:creationId xmlns:p14="http://schemas.microsoft.com/office/powerpoint/2010/main" val="82253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8DCD34B-86AD-7A4B-9203-69BACE5B572A}"/>
              </a:ext>
            </a:extLst>
          </p:cNvPr>
          <p:cNvSpPr>
            <a:spLocks noGrp="1"/>
          </p:cNvSpPr>
          <p:nvPr>
            <p:ph type="title"/>
          </p:nvPr>
        </p:nvSpPr>
        <p:spPr/>
        <p:txBody>
          <a:bodyPr/>
          <a:lstStyle/>
          <a:p>
            <a:r>
              <a:rPr lang="nl-NL"/>
              <a:t>sys</a:t>
            </a:r>
          </a:p>
        </p:txBody>
      </p:sp>
      <p:sp>
        <p:nvSpPr>
          <p:cNvPr id="3" name="Tijdelijke aanduiding voor inhoud 2">
            <a:extLst>
              <a:ext uri="{FF2B5EF4-FFF2-40B4-BE49-F238E27FC236}">
                <a16:creationId xmlns:a16="http://schemas.microsoft.com/office/drawing/2014/main" id="{91439B65-940E-F041-AE24-687B2DA2818E}"/>
              </a:ext>
            </a:extLst>
          </p:cNvPr>
          <p:cNvSpPr>
            <a:spLocks noGrp="1"/>
          </p:cNvSpPr>
          <p:nvPr>
            <p:ph idx="1"/>
          </p:nvPr>
        </p:nvSpPr>
        <p:spPr/>
        <p:txBody>
          <a:bodyPr/>
          <a:lstStyle/>
          <a:p>
            <a:r>
              <a:rPr lang="nl-NL"/>
              <a:t>Get the current version of Python</a:t>
            </a:r>
          </a:p>
          <a:p>
            <a:r>
              <a:rPr lang="nl-NL"/>
              <a:t>Return the message you are currently running Python version …</a:t>
            </a:r>
          </a:p>
        </p:txBody>
      </p:sp>
      <p:sp>
        <p:nvSpPr>
          <p:cNvPr id="4" name="Tekstvak 3">
            <a:extLst>
              <a:ext uri="{FF2B5EF4-FFF2-40B4-BE49-F238E27FC236}">
                <a16:creationId xmlns:a16="http://schemas.microsoft.com/office/drawing/2014/main" id="{F24CB364-A306-31E5-828E-05BF7FAC3B32}"/>
              </a:ext>
            </a:extLst>
          </p:cNvPr>
          <p:cNvSpPr txBox="1"/>
          <p:nvPr/>
        </p:nvSpPr>
        <p:spPr>
          <a:xfrm>
            <a:off x="1944688" y="386318"/>
            <a:ext cx="2448272" cy="369332"/>
          </a:xfrm>
          <a:prstGeom prst="rect">
            <a:avLst/>
          </a:prstGeom>
          <a:noFill/>
        </p:spPr>
        <p:txBody>
          <a:bodyPr wrap="square" rtlCol="0">
            <a:spAutoFit/>
          </a:bodyPr>
          <a:lstStyle/>
          <a:p>
            <a:r>
              <a:rPr lang="nl-NL" dirty="0" err="1">
                <a:solidFill>
                  <a:schemeClr val="bg2">
                    <a:lumMod val="50000"/>
                  </a:schemeClr>
                </a:solidFill>
              </a:rPr>
              <a:t>Exercise</a:t>
            </a:r>
            <a:r>
              <a:rPr lang="nl-NL" dirty="0">
                <a:solidFill>
                  <a:schemeClr val="bg2">
                    <a:lumMod val="50000"/>
                  </a:schemeClr>
                </a:solidFill>
              </a:rPr>
              <a:t> </a:t>
            </a:r>
            <a:r>
              <a:rPr lang="nl-NL" dirty="0">
                <a:solidFill>
                  <a:schemeClr val="bg2">
                    <a:lumMod val="50000"/>
                  </a:schemeClr>
                </a:solidFill>
                <a:latin typeface="+mn-lt"/>
              </a:rPr>
              <a:t>2.1</a:t>
            </a:r>
          </a:p>
        </p:txBody>
      </p:sp>
    </p:spTree>
    <p:extLst>
      <p:ext uri="{BB962C8B-B14F-4D97-AF65-F5344CB8AC3E}">
        <p14:creationId xmlns:p14="http://schemas.microsoft.com/office/powerpoint/2010/main" val="415617816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AB05D9E-D0E0-4143-B913-DC5C924F6057}"/>
              </a:ext>
            </a:extLst>
          </p:cNvPr>
          <p:cNvSpPr>
            <a:spLocks noGrp="1"/>
          </p:cNvSpPr>
          <p:nvPr>
            <p:ph type="title"/>
          </p:nvPr>
        </p:nvSpPr>
        <p:spPr/>
        <p:txBody>
          <a:bodyPr/>
          <a:lstStyle/>
          <a:p>
            <a:r>
              <a:rPr lang="nl-NL"/>
              <a:t>os</a:t>
            </a:r>
          </a:p>
        </p:txBody>
      </p:sp>
      <p:sp>
        <p:nvSpPr>
          <p:cNvPr id="3" name="Tijdelijke aanduiding voor inhoud 2">
            <a:extLst>
              <a:ext uri="{FF2B5EF4-FFF2-40B4-BE49-F238E27FC236}">
                <a16:creationId xmlns:a16="http://schemas.microsoft.com/office/drawing/2014/main" id="{55D60E3D-429D-0E42-8BC5-A50ADF0D6BC1}"/>
              </a:ext>
            </a:extLst>
          </p:cNvPr>
          <p:cNvSpPr>
            <a:spLocks noGrp="1"/>
          </p:cNvSpPr>
          <p:nvPr>
            <p:ph idx="1"/>
          </p:nvPr>
        </p:nvSpPr>
        <p:spPr/>
        <p:txBody>
          <a:bodyPr/>
          <a:lstStyle/>
          <a:p>
            <a:r>
              <a:rPr lang="nl-NL"/>
              <a:t>Use the os library to get the contents of a directory in a list.</a:t>
            </a:r>
          </a:p>
        </p:txBody>
      </p:sp>
      <p:sp>
        <p:nvSpPr>
          <p:cNvPr id="4" name="Tekstvak 3">
            <a:extLst>
              <a:ext uri="{FF2B5EF4-FFF2-40B4-BE49-F238E27FC236}">
                <a16:creationId xmlns:a16="http://schemas.microsoft.com/office/drawing/2014/main" id="{BDF532D6-0061-FD5B-63B0-04F100528760}"/>
              </a:ext>
            </a:extLst>
          </p:cNvPr>
          <p:cNvSpPr txBox="1"/>
          <p:nvPr/>
        </p:nvSpPr>
        <p:spPr>
          <a:xfrm>
            <a:off x="1944688" y="386318"/>
            <a:ext cx="2448272" cy="369332"/>
          </a:xfrm>
          <a:prstGeom prst="rect">
            <a:avLst/>
          </a:prstGeom>
          <a:noFill/>
        </p:spPr>
        <p:txBody>
          <a:bodyPr wrap="square" rtlCol="0">
            <a:spAutoFit/>
          </a:bodyPr>
          <a:lstStyle/>
          <a:p>
            <a:r>
              <a:rPr lang="nl-NL" dirty="0" err="1">
                <a:solidFill>
                  <a:schemeClr val="bg2">
                    <a:lumMod val="50000"/>
                  </a:schemeClr>
                </a:solidFill>
              </a:rPr>
              <a:t>Exercise</a:t>
            </a:r>
            <a:r>
              <a:rPr lang="nl-NL" dirty="0">
                <a:solidFill>
                  <a:schemeClr val="bg2">
                    <a:lumMod val="50000"/>
                  </a:schemeClr>
                </a:solidFill>
              </a:rPr>
              <a:t> </a:t>
            </a:r>
            <a:r>
              <a:rPr lang="nl-NL" dirty="0">
                <a:solidFill>
                  <a:schemeClr val="bg2">
                    <a:lumMod val="50000"/>
                  </a:schemeClr>
                </a:solidFill>
                <a:latin typeface="+mn-lt"/>
              </a:rPr>
              <a:t>2.2</a:t>
            </a:r>
          </a:p>
        </p:txBody>
      </p:sp>
    </p:spTree>
    <p:extLst>
      <p:ext uri="{BB962C8B-B14F-4D97-AF65-F5344CB8AC3E}">
        <p14:creationId xmlns:p14="http://schemas.microsoft.com/office/powerpoint/2010/main" val="10370631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9FC28BF-F0A3-B240-B7A3-3D8FE5F77E20}"/>
              </a:ext>
            </a:extLst>
          </p:cNvPr>
          <p:cNvSpPr>
            <a:spLocks noGrp="1"/>
          </p:cNvSpPr>
          <p:nvPr>
            <p:ph type="title"/>
          </p:nvPr>
        </p:nvSpPr>
        <p:spPr/>
        <p:txBody>
          <a:bodyPr/>
          <a:lstStyle/>
          <a:p>
            <a:r>
              <a:rPr lang="nl-NL" dirty="0"/>
              <a:t>Read </a:t>
            </a:r>
            <a:r>
              <a:rPr lang="nl-NL" dirty="0" err="1"/>
              <a:t>from</a:t>
            </a:r>
            <a:r>
              <a:rPr lang="nl-NL" dirty="0"/>
              <a:t> a file</a:t>
            </a:r>
          </a:p>
        </p:txBody>
      </p:sp>
      <p:sp>
        <p:nvSpPr>
          <p:cNvPr id="3" name="Tijdelijke aanduiding voor inhoud 2">
            <a:extLst>
              <a:ext uri="{FF2B5EF4-FFF2-40B4-BE49-F238E27FC236}">
                <a16:creationId xmlns:a16="http://schemas.microsoft.com/office/drawing/2014/main" id="{4AD4187D-9021-3943-B6EA-04C5A52D35EC}"/>
              </a:ext>
            </a:extLst>
          </p:cNvPr>
          <p:cNvSpPr>
            <a:spLocks noGrp="1"/>
          </p:cNvSpPr>
          <p:nvPr>
            <p:ph idx="1"/>
          </p:nvPr>
        </p:nvSpPr>
        <p:spPr/>
        <p:txBody>
          <a:bodyPr/>
          <a:lstStyle/>
          <a:p>
            <a:r>
              <a:rPr lang="nl-NL" dirty="0"/>
              <a:t>The </a:t>
            </a:r>
            <a:r>
              <a:rPr lang="nl-NL" b="1" dirty="0"/>
              <a:t>open()</a:t>
            </a:r>
            <a:r>
              <a:rPr lang="nl-NL" dirty="0"/>
              <a:t> built-in </a:t>
            </a:r>
            <a:r>
              <a:rPr lang="nl-NL" dirty="0" err="1"/>
              <a:t>function</a:t>
            </a:r>
            <a:r>
              <a:rPr lang="nl-NL" dirty="0"/>
              <a:t> is </a:t>
            </a:r>
            <a:r>
              <a:rPr lang="nl-NL" dirty="0" err="1"/>
              <a:t>used</a:t>
            </a:r>
            <a:r>
              <a:rPr lang="nl-NL" dirty="0"/>
              <a:t> </a:t>
            </a:r>
            <a:r>
              <a:rPr lang="nl-NL" dirty="0" err="1"/>
              <a:t>to</a:t>
            </a:r>
            <a:r>
              <a:rPr lang="nl-NL" dirty="0"/>
              <a:t> access files</a:t>
            </a:r>
          </a:p>
          <a:p>
            <a:r>
              <a:rPr lang="nl-NL" dirty="0"/>
              <a:t>A file </a:t>
            </a:r>
            <a:r>
              <a:rPr lang="nl-NL" dirty="0" err="1"/>
              <a:t>can</a:t>
            </a:r>
            <a:r>
              <a:rPr lang="nl-NL" dirty="0"/>
              <a:t> </a:t>
            </a:r>
            <a:r>
              <a:rPr lang="nl-NL" dirty="0" err="1"/>
              <a:t>be</a:t>
            </a:r>
            <a:r>
              <a:rPr lang="nl-NL" dirty="0"/>
              <a:t> </a:t>
            </a:r>
            <a:r>
              <a:rPr lang="nl-NL" dirty="0" err="1"/>
              <a:t>opened</a:t>
            </a:r>
            <a:r>
              <a:rPr lang="nl-NL" dirty="0"/>
              <a:t> in different modes: </a:t>
            </a:r>
            <a:r>
              <a:rPr lang="nl-NL" dirty="0" err="1"/>
              <a:t>read</a:t>
            </a:r>
            <a:r>
              <a:rPr lang="nl-NL" dirty="0"/>
              <a:t>, </a:t>
            </a:r>
            <a:r>
              <a:rPr lang="nl-NL" dirty="0" err="1"/>
              <a:t>write</a:t>
            </a:r>
            <a:r>
              <a:rPr lang="nl-NL" dirty="0"/>
              <a:t> or append</a:t>
            </a:r>
          </a:p>
          <a:p>
            <a:r>
              <a:rPr lang="nl-NL" dirty="0"/>
              <a:t>The </a:t>
            </a:r>
            <a:r>
              <a:rPr lang="nl-NL" dirty="0" err="1"/>
              <a:t>keyword</a:t>
            </a:r>
            <a:r>
              <a:rPr lang="nl-NL" dirty="0"/>
              <a:t> </a:t>
            </a:r>
            <a:r>
              <a:rPr lang="nl-NL" b="1" dirty="0" err="1"/>
              <a:t>with</a:t>
            </a:r>
            <a:r>
              <a:rPr lang="nl-NL" dirty="0"/>
              <a:t> </a:t>
            </a:r>
            <a:r>
              <a:rPr lang="nl-NL" dirty="0" err="1"/>
              <a:t>specifies</a:t>
            </a:r>
            <a:r>
              <a:rPr lang="nl-NL" dirty="0"/>
              <a:t> a context manager</a:t>
            </a:r>
          </a:p>
        </p:txBody>
      </p:sp>
      <p:sp>
        <p:nvSpPr>
          <p:cNvPr id="4" name="Rechthoek 3">
            <a:extLst>
              <a:ext uri="{FF2B5EF4-FFF2-40B4-BE49-F238E27FC236}">
                <a16:creationId xmlns:a16="http://schemas.microsoft.com/office/drawing/2014/main" id="{E4961B8C-940B-FF4E-AAC7-4017716108F1}"/>
              </a:ext>
            </a:extLst>
          </p:cNvPr>
          <p:cNvSpPr/>
          <p:nvPr/>
        </p:nvSpPr>
        <p:spPr>
          <a:xfrm>
            <a:off x="615501" y="4927501"/>
            <a:ext cx="8897120" cy="2308324"/>
          </a:xfrm>
          <a:prstGeom prst="rect">
            <a:avLst/>
          </a:prstGeom>
          <a:solidFill>
            <a:schemeClr val="bg2"/>
          </a:solidFill>
          <a:ln>
            <a:solidFill>
              <a:schemeClr val="tx1">
                <a:lumMod val="75000"/>
                <a:lumOff val="25000"/>
              </a:schemeClr>
            </a:solidFill>
          </a:ln>
          <a:effectLst>
            <a:outerShdw blurRad="50800" dist="38100" dir="2700000" algn="tl" rotWithShape="0">
              <a:prstClr val="black">
                <a:alpha val="40000"/>
              </a:prstClr>
            </a:outerShdw>
          </a:effectLst>
        </p:spPr>
        <p:txBody>
          <a:bodyPr wrap="square">
            <a:spAutoFit/>
          </a:bodyPr>
          <a:lstStyle/>
          <a:p>
            <a:r>
              <a:rPr lang="nl-NL" b="1" dirty="0" err="1">
                <a:solidFill>
                  <a:srgbClr val="000000"/>
                </a:solidFill>
                <a:latin typeface="Menlo" panose="020B0609030804020204" pitchFamily="49" charset="0"/>
              </a:rPr>
              <a:t>keyword</a:t>
            </a:r>
            <a:r>
              <a:rPr lang="nl-NL" b="1" dirty="0">
                <a:solidFill>
                  <a:srgbClr val="000000"/>
                </a:solidFill>
                <a:latin typeface="Menlo" panose="020B0609030804020204" pitchFamily="49" charset="0"/>
              </a:rPr>
              <a:t> = </a:t>
            </a:r>
            <a:r>
              <a:rPr lang="nl-NL" b="1" dirty="0">
                <a:solidFill>
                  <a:srgbClr val="A31515"/>
                </a:solidFill>
                <a:latin typeface="Menlo" panose="020B0609030804020204" pitchFamily="49" charset="0"/>
              </a:rPr>
              <a:t>'xxx'</a:t>
            </a:r>
            <a:endParaRPr lang="nl-NL" b="1" dirty="0">
              <a:solidFill>
                <a:srgbClr val="000000"/>
              </a:solidFill>
              <a:latin typeface="Menlo" panose="020B0609030804020204" pitchFamily="49" charset="0"/>
            </a:endParaRPr>
          </a:p>
          <a:p>
            <a:r>
              <a:rPr lang="nl-NL" b="1" dirty="0" err="1">
                <a:solidFill>
                  <a:srgbClr val="000000"/>
                </a:solidFill>
                <a:latin typeface="Menlo" panose="020B0609030804020204" pitchFamily="49" charset="0"/>
              </a:rPr>
              <a:t>filename</a:t>
            </a:r>
            <a:r>
              <a:rPr lang="nl-NL" b="1" dirty="0">
                <a:solidFill>
                  <a:srgbClr val="000000"/>
                </a:solidFill>
                <a:latin typeface="Menlo" panose="020B0609030804020204" pitchFamily="49" charset="0"/>
              </a:rPr>
              <a:t> = </a:t>
            </a:r>
            <a:r>
              <a:rPr lang="nl-NL" b="1" dirty="0">
                <a:solidFill>
                  <a:srgbClr val="A31515"/>
                </a:solidFill>
                <a:latin typeface="Menlo" panose="020B0609030804020204" pitchFamily="49" charset="0"/>
              </a:rPr>
              <a:t>'</a:t>
            </a:r>
            <a:r>
              <a:rPr lang="nl-NL" b="1" dirty="0" err="1">
                <a:solidFill>
                  <a:srgbClr val="A31515"/>
                </a:solidFill>
                <a:latin typeface="Menlo" panose="020B0609030804020204" pitchFamily="49" charset="0"/>
              </a:rPr>
              <a:t>data.txt</a:t>
            </a:r>
            <a:r>
              <a:rPr lang="nl-NL" b="1" dirty="0">
                <a:solidFill>
                  <a:srgbClr val="A31515"/>
                </a:solidFill>
                <a:latin typeface="Menlo" panose="020B0609030804020204" pitchFamily="49" charset="0"/>
              </a:rPr>
              <a:t>'</a:t>
            </a:r>
            <a:endParaRPr lang="nl-NL" b="1" dirty="0">
              <a:solidFill>
                <a:srgbClr val="000000"/>
              </a:solidFill>
              <a:latin typeface="Menlo" panose="020B0609030804020204" pitchFamily="49" charset="0"/>
            </a:endParaRPr>
          </a:p>
          <a:p>
            <a:br>
              <a:rPr lang="nl-NL" b="1" dirty="0">
                <a:solidFill>
                  <a:srgbClr val="000000"/>
                </a:solidFill>
                <a:latin typeface="Menlo" panose="020B0609030804020204" pitchFamily="49" charset="0"/>
              </a:rPr>
            </a:br>
            <a:r>
              <a:rPr lang="nl-NL" b="1" dirty="0" err="1">
                <a:solidFill>
                  <a:srgbClr val="0000FF"/>
                </a:solidFill>
                <a:latin typeface="Menlo" panose="020B0609030804020204" pitchFamily="49" charset="0"/>
              </a:rPr>
              <a:t>with</a:t>
            </a:r>
            <a:r>
              <a:rPr lang="nl-NL" b="1" dirty="0">
                <a:solidFill>
                  <a:srgbClr val="000000"/>
                </a:solidFill>
                <a:latin typeface="Menlo" panose="020B0609030804020204" pitchFamily="49" charset="0"/>
              </a:rPr>
              <a:t> open(</a:t>
            </a:r>
            <a:r>
              <a:rPr lang="nl-NL" b="1" dirty="0" err="1">
                <a:solidFill>
                  <a:srgbClr val="000000"/>
                </a:solidFill>
                <a:latin typeface="Menlo" panose="020B0609030804020204" pitchFamily="49" charset="0"/>
              </a:rPr>
              <a:t>filename</a:t>
            </a:r>
            <a:r>
              <a:rPr lang="nl-NL" b="1" dirty="0">
                <a:solidFill>
                  <a:srgbClr val="000000"/>
                </a:solidFill>
                <a:latin typeface="Menlo" panose="020B0609030804020204" pitchFamily="49" charset="0"/>
              </a:rPr>
              <a:t>) </a:t>
            </a:r>
            <a:r>
              <a:rPr lang="nl-NL" b="1" dirty="0">
                <a:solidFill>
                  <a:srgbClr val="0000FF"/>
                </a:solidFill>
                <a:latin typeface="Menlo" panose="020B0609030804020204" pitchFamily="49" charset="0"/>
              </a:rPr>
              <a:t>as</a:t>
            </a:r>
            <a:r>
              <a:rPr lang="nl-NL" b="1" dirty="0">
                <a:solidFill>
                  <a:srgbClr val="000000"/>
                </a:solidFill>
                <a:latin typeface="Menlo" panose="020B0609030804020204" pitchFamily="49" charset="0"/>
              </a:rPr>
              <a:t> f:</a:t>
            </a:r>
          </a:p>
          <a:p>
            <a:r>
              <a:rPr lang="nl-NL" b="1" dirty="0">
                <a:solidFill>
                  <a:srgbClr val="0000FF"/>
                </a:solidFill>
                <a:latin typeface="Menlo" panose="020B0609030804020204" pitchFamily="49" charset="0"/>
              </a:rPr>
              <a:t>    </a:t>
            </a:r>
            <a:r>
              <a:rPr lang="nl-NL" b="1" dirty="0" err="1">
                <a:solidFill>
                  <a:srgbClr val="0000FF"/>
                </a:solidFill>
                <a:latin typeface="Menlo" panose="020B0609030804020204" pitchFamily="49" charset="0"/>
              </a:rPr>
              <a:t>for</a:t>
            </a:r>
            <a:r>
              <a:rPr lang="nl-NL" b="1" dirty="0">
                <a:solidFill>
                  <a:srgbClr val="000000"/>
                </a:solidFill>
                <a:latin typeface="Menlo" panose="020B0609030804020204" pitchFamily="49" charset="0"/>
              </a:rPr>
              <a:t> line </a:t>
            </a:r>
            <a:r>
              <a:rPr lang="nl-NL" b="1" dirty="0">
                <a:solidFill>
                  <a:srgbClr val="0000FF"/>
                </a:solidFill>
                <a:latin typeface="Menlo" panose="020B0609030804020204" pitchFamily="49" charset="0"/>
              </a:rPr>
              <a:t>in</a:t>
            </a:r>
            <a:r>
              <a:rPr lang="nl-NL" b="1" dirty="0">
                <a:solidFill>
                  <a:srgbClr val="000000"/>
                </a:solidFill>
                <a:latin typeface="Menlo" panose="020B0609030804020204" pitchFamily="49" charset="0"/>
              </a:rPr>
              <a:t> f:</a:t>
            </a:r>
          </a:p>
          <a:p>
            <a:r>
              <a:rPr lang="nl-NL" b="1" dirty="0">
                <a:solidFill>
                  <a:srgbClr val="000000"/>
                </a:solidFill>
                <a:latin typeface="Menlo" panose="020B0609030804020204" pitchFamily="49" charset="0"/>
              </a:rPr>
              <a:t>        line = </a:t>
            </a:r>
            <a:r>
              <a:rPr lang="nl-NL" b="1" dirty="0" err="1">
                <a:solidFill>
                  <a:srgbClr val="000000"/>
                </a:solidFill>
                <a:latin typeface="Menlo" panose="020B0609030804020204" pitchFamily="49" charset="0"/>
              </a:rPr>
              <a:t>line.strip</a:t>
            </a:r>
            <a:r>
              <a:rPr lang="nl-NL" b="1" dirty="0">
                <a:solidFill>
                  <a:srgbClr val="000000"/>
                </a:solidFill>
                <a:latin typeface="Menlo" panose="020B0609030804020204" pitchFamily="49" charset="0"/>
              </a:rPr>
              <a:t>()</a:t>
            </a:r>
          </a:p>
          <a:p>
            <a:r>
              <a:rPr lang="nl-NL" b="1" dirty="0">
                <a:solidFill>
                  <a:srgbClr val="0000FF"/>
                </a:solidFill>
                <a:latin typeface="Menlo" panose="020B0609030804020204" pitchFamily="49" charset="0"/>
              </a:rPr>
              <a:t>        </a:t>
            </a:r>
            <a:r>
              <a:rPr lang="nl-NL" b="1" dirty="0" err="1">
                <a:solidFill>
                  <a:srgbClr val="0000FF"/>
                </a:solidFill>
                <a:latin typeface="Menlo" panose="020B0609030804020204" pitchFamily="49" charset="0"/>
              </a:rPr>
              <a:t>if</a:t>
            </a:r>
            <a:r>
              <a:rPr lang="nl-NL" b="1" dirty="0">
                <a:solidFill>
                  <a:srgbClr val="000000"/>
                </a:solidFill>
                <a:latin typeface="Menlo" panose="020B0609030804020204" pitchFamily="49" charset="0"/>
              </a:rPr>
              <a:t> </a:t>
            </a:r>
            <a:r>
              <a:rPr lang="nl-NL" b="1" dirty="0" err="1">
                <a:solidFill>
                  <a:srgbClr val="000000"/>
                </a:solidFill>
                <a:latin typeface="Menlo" panose="020B0609030804020204" pitchFamily="49" charset="0"/>
              </a:rPr>
              <a:t>keyword</a:t>
            </a:r>
            <a:r>
              <a:rPr lang="nl-NL" b="1" dirty="0">
                <a:solidFill>
                  <a:srgbClr val="000000"/>
                </a:solidFill>
                <a:latin typeface="Menlo" panose="020B0609030804020204" pitchFamily="49" charset="0"/>
              </a:rPr>
              <a:t> </a:t>
            </a:r>
            <a:r>
              <a:rPr lang="nl-NL" b="1" dirty="0">
                <a:solidFill>
                  <a:srgbClr val="0000FF"/>
                </a:solidFill>
                <a:latin typeface="Menlo" panose="020B0609030804020204" pitchFamily="49" charset="0"/>
              </a:rPr>
              <a:t>in</a:t>
            </a:r>
            <a:r>
              <a:rPr lang="nl-NL" b="1" dirty="0">
                <a:solidFill>
                  <a:srgbClr val="000000"/>
                </a:solidFill>
                <a:latin typeface="Menlo" panose="020B0609030804020204" pitchFamily="49" charset="0"/>
              </a:rPr>
              <a:t> line:</a:t>
            </a:r>
          </a:p>
          <a:p>
            <a:r>
              <a:rPr lang="nl-NL" b="1" dirty="0">
                <a:solidFill>
                  <a:srgbClr val="000000"/>
                </a:solidFill>
                <a:latin typeface="Menlo" panose="020B0609030804020204" pitchFamily="49" charset="0"/>
              </a:rPr>
              <a:t>            print(line)</a:t>
            </a:r>
          </a:p>
        </p:txBody>
      </p:sp>
      <p:sp>
        <p:nvSpPr>
          <p:cNvPr id="5" name="Rechthoek 4">
            <a:extLst>
              <a:ext uri="{FF2B5EF4-FFF2-40B4-BE49-F238E27FC236}">
                <a16:creationId xmlns:a16="http://schemas.microsoft.com/office/drawing/2014/main" id="{2D717270-8C52-F944-9A4F-4C94210C885A}"/>
              </a:ext>
            </a:extLst>
          </p:cNvPr>
          <p:cNvSpPr/>
          <p:nvPr/>
        </p:nvSpPr>
        <p:spPr>
          <a:xfrm>
            <a:off x="575816" y="3923853"/>
            <a:ext cx="8908200" cy="787228"/>
          </a:xfrm>
          <a:prstGeom prst="rect">
            <a:avLst/>
          </a:prstGeom>
          <a:solidFill>
            <a:schemeClr val="accent1">
              <a:lumMod val="20000"/>
              <a:lumOff val="80000"/>
            </a:schemeClr>
          </a:solidFill>
          <a:ln>
            <a:solidFill>
              <a:schemeClr val="bg2">
                <a:lumMod val="50000"/>
              </a:schemeClr>
            </a:solidFill>
          </a:ln>
          <a:effectLst>
            <a:outerShdw blurRad="50800" dist="38100" dir="2700000" algn="tl" rotWithShape="0">
              <a:prstClr val="black">
                <a:alpha val="40000"/>
              </a:prstClr>
            </a:outerShdw>
          </a:effectLst>
        </p:spPr>
        <p:txBody>
          <a:bodyPr lIns="216000" tIns="72000" numCol="3">
            <a:noAutofit/>
          </a:bodyPr>
          <a:lstStyle/>
          <a:p>
            <a:r>
              <a:rPr lang="nl-NL" sz="2000" dirty="0" err="1">
                <a:solidFill>
                  <a:schemeClr val="tx1"/>
                </a:solidFill>
              </a:rPr>
              <a:t>read</a:t>
            </a:r>
            <a:endParaRPr lang="nl-NL" sz="2000" dirty="0">
              <a:solidFill>
                <a:schemeClr val="tx1"/>
              </a:solidFill>
            </a:endParaRPr>
          </a:p>
          <a:p>
            <a:r>
              <a:rPr lang="nl-NL" sz="2000" dirty="0" err="1">
                <a:solidFill>
                  <a:schemeClr val="tx1"/>
                </a:solidFill>
              </a:rPr>
              <a:t>readline</a:t>
            </a:r>
            <a:endParaRPr lang="nl-NL" sz="2000" dirty="0">
              <a:solidFill>
                <a:schemeClr val="tx1"/>
              </a:solidFill>
            </a:endParaRPr>
          </a:p>
          <a:p>
            <a:r>
              <a:rPr lang="nl-NL" sz="2000" dirty="0" err="1">
                <a:solidFill>
                  <a:schemeClr val="tx1"/>
                </a:solidFill>
              </a:rPr>
              <a:t>readlines</a:t>
            </a:r>
            <a:endParaRPr lang="nl-NL" sz="2000" dirty="0">
              <a:solidFill>
                <a:schemeClr val="tx1"/>
              </a:solidFill>
            </a:endParaRPr>
          </a:p>
          <a:p>
            <a:r>
              <a:rPr lang="nl-NL" sz="2000" dirty="0" err="1">
                <a:solidFill>
                  <a:schemeClr val="tx1"/>
                </a:solidFill>
              </a:rPr>
              <a:t>write</a:t>
            </a:r>
            <a:endParaRPr lang="nl-NL" sz="2000" dirty="0">
              <a:solidFill>
                <a:schemeClr val="tx1"/>
              </a:solidFill>
            </a:endParaRPr>
          </a:p>
          <a:p>
            <a:r>
              <a:rPr lang="nl-NL" sz="2000" dirty="0" err="1">
                <a:solidFill>
                  <a:schemeClr val="tx1"/>
                </a:solidFill>
              </a:rPr>
              <a:t>seek</a:t>
            </a:r>
            <a:endParaRPr lang="nl-NL" sz="2000" dirty="0">
              <a:solidFill>
                <a:schemeClr val="tx1"/>
              </a:solidFill>
            </a:endParaRPr>
          </a:p>
          <a:p>
            <a:r>
              <a:rPr lang="nl-NL" sz="2000" dirty="0">
                <a:solidFill>
                  <a:schemeClr val="tx1"/>
                </a:solidFill>
              </a:rPr>
              <a:t>close</a:t>
            </a:r>
          </a:p>
        </p:txBody>
      </p:sp>
    </p:spTree>
    <p:extLst>
      <p:ext uri="{BB962C8B-B14F-4D97-AF65-F5344CB8AC3E}">
        <p14:creationId xmlns:p14="http://schemas.microsoft.com/office/powerpoint/2010/main" val="648963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CFFB7BC8-45EC-9C44-9EE4-24B730F74E06}"/>
              </a:ext>
            </a:extLst>
          </p:cNvPr>
          <p:cNvSpPr>
            <a:spLocks noGrp="1"/>
          </p:cNvSpPr>
          <p:nvPr>
            <p:ph type="title"/>
          </p:nvPr>
        </p:nvSpPr>
        <p:spPr/>
        <p:txBody>
          <a:bodyPr/>
          <a:lstStyle/>
          <a:p>
            <a:r>
              <a:rPr lang="nl-NL"/>
              <a:t>datetime</a:t>
            </a:r>
          </a:p>
        </p:txBody>
      </p:sp>
      <p:sp>
        <p:nvSpPr>
          <p:cNvPr id="5" name="Tijdelijke aanduiding voor inhoud 4">
            <a:extLst>
              <a:ext uri="{FF2B5EF4-FFF2-40B4-BE49-F238E27FC236}">
                <a16:creationId xmlns:a16="http://schemas.microsoft.com/office/drawing/2014/main" id="{9BE88C1E-7E06-8543-BDB1-8C6BAB2AB3BA}"/>
              </a:ext>
            </a:extLst>
          </p:cNvPr>
          <p:cNvSpPr>
            <a:spLocks noGrp="1"/>
          </p:cNvSpPr>
          <p:nvPr>
            <p:ph idx="1"/>
          </p:nvPr>
        </p:nvSpPr>
        <p:spPr/>
        <p:txBody>
          <a:bodyPr/>
          <a:lstStyle/>
          <a:p>
            <a:r>
              <a:rPr lang="nl-NL"/>
              <a:t>input a date and print the date in another format</a:t>
            </a:r>
          </a:p>
        </p:txBody>
      </p:sp>
      <p:sp>
        <p:nvSpPr>
          <p:cNvPr id="2" name="Tekstvak 1">
            <a:extLst>
              <a:ext uri="{FF2B5EF4-FFF2-40B4-BE49-F238E27FC236}">
                <a16:creationId xmlns:a16="http://schemas.microsoft.com/office/drawing/2014/main" id="{4E90A95D-01F0-6E0C-8ABF-903C50A3172C}"/>
              </a:ext>
            </a:extLst>
          </p:cNvPr>
          <p:cNvSpPr txBox="1"/>
          <p:nvPr/>
        </p:nvSpPr>
        <p:spPr>
          <a:xfrm>
            <a:off x="1944688" y="386318"/>
            <a:ext cx="2448272" cy="369332"/>
          </a:xfrm>
          <a:prstGeom prst="rect">
            <a:avLst/>
          </a:prstGeom>
          <a:noFill/>
        </p:spPr>
        <p:txBody>
          <a:bodyPr wrap="square" rtlCol="0">
            <a:spAutoFit/>
          </a:bodyPr>
          <a:lstStyle/>
          <a:p>
            <a:r>
              <a:rPr lang="nl-NL" dirty="0" err="1">
                <a:solidFill>
                  <a:schemeClr val="bg2">
                    <a:lumMod val="50000"/>
                  </a:schemeClr>
                </a:solidFill>
              </a:rPr>
              <a:t>Exercise</a:t>
            </a:r>
            <a:r>
              <a:rPr lang="nl-NL" dirty="0">
                <a:solidFill>
                  <a:schemeClr val="bg2">
                    <a:lumMod val="50000"/>
                  </a:schemeClr>
                </a:solidFill>
              </a:rPr>
              <a:t> </a:t>
            </a:r>
            <a:r>
              <a:rPr lang="nl-NL" dirty="0">
                <a:solidFill>
                  <a:schemeClr val="bg2">
                    <a:lumMod val="50000"/>
                  </a:schemeClr>
                </a:solidFill>
                <a:latin typeface="+mn-lt"/>
              </a:rPr>
              <a:t>2.3</a:t>
            </a:r>
          </a:p>
        </p:txBody>
      </p:sp>
    </p:spTree>
    <p:extLst>
      <p:ext uri="{BB962C8B-B14F-4D97-AF65-F5344CB8AC3E}">
        <p14:creationId xmlns:p14="http://schemas.microsoft.com/office/powerpoint/2010/main" val="21262983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a:extLst>
              <a:ext uri="{FF2B5EF4-FFF2-40B4-BE49-F238E27FC236}">
                <a16:creationId xmlns:a16="http://schemas.microsoft.com/office/drawing/2014/main" id="{E6ED2F23-622B-8545-ACCF-75D2A4E42516}"/>
              </a:ext>
            </a:extLst>
          </p:cNvPr>
          <p:cNvSpPr>
            <a:spLocks noGrp="1"/>
          </p:cNvSpPr>
          <p:nvPr>
            <p:ph idx="1"/>
          </p:nvPr>
        </p:nvSpPr>
        <p:spPr/>
        <p:txBody>
          <a:bodyPr/>
          <a:lstStyle/>
          <a:p>
            <a:r>
              <a:rPr lang="nl-NL" dirty="0"/>
              <a:t>String </a:t>
            </a:r>
            <a:r>
              <a:rPr lang="nl-NL" dirty="0" err="1"/>
              <a:t>methods</a:t>
            </a:r>
            <a:endParaRPr lang="nl-NL" dirty="0"/>
          </a:p>
        </p:txBody>
      </p:sp>
      <p:sp>
        <p:nvSpPr>
          <p:cNvPr id="3" name="Titel 2"/>
          <p:cNvSpPr>
            <a:spLocks noGrp="1"/>
          </p:cNvSpPr>
          <p:nvPr>
            <p:ph type="title"/>
          </p:nvPr>
        </p:nvSpPr>
        <p:spPr/>
        <p:txBody>
          <a:bodyPr/>
          <a:lstStyle/>
          <a:p>
            <a:r>
              <a:rPr lang="nl-NL" dirty="0"/>
              <a:t>string - Common string operations</a:t>
            </a:r>
          </a:p>
        </p:txBody>
      </p:sp>
      <p:sp>
        <p:nvSpPr>
          <p:cNvPr id="6" name="Rechthoek 5">
            <a:extLst>
              <a:ext uri="{FF2B5EF4-FFF2-40B4-BE49-F238E27FC236}">
                <a16:creationId xmlns:a16="http://schemas.microsoft.com/office/drawing/2014/main" id="{3E9678DC-2198-8644-9F61-79057AE26E11}"/>
              </a:ext>
            </a:extLst>
          </p:cNvPr>
          <p:cNvSpPr/>
          <p:nvPr/>
        </p:nvSpPr>
        <p:spPr>
          <a:xfrm>
            <a:off x="570316" y="3170216"/>
            <a:ext cx="8908200" cy="1656184"/>
          </a:xfrm>
          <a:prstGeom prst="rect">
            <a:avLst/>
          </a:prstGeom>
          <a:solidFill>
            <a:schemeClr val="accent1">
              <a:lumMod val="20000"/>
              <a:lumOff val="80000"/>
            </a:schemeClr>
          </a:solidFill>
          <a:ln>
            <a:solidFill>
              <a:schemeClr val="bg2">
                <a:lumMod val="50000"/>
              </a:schemeClr>
            </a:solidFill>
          </a:ln>
          <a:effectLst>
            <a:outerShdw blurRad="50800" dist="38100" dir="2700000" algn="tl" rotWithShape="0">
              <a:prstClr val="black">
                <a:alpha val="40000"/>
              </a:prstClr>
            </a:outerShdw>
          </a:effectLst>
        </p:spPr>
        <p:txBody>
          <a:bodyPr lIns="216000" tIns="72000" numCol="3">
            <a:noAutofit/>
          </a:bodyPr>
          <a:lstStyle/>
          <a:p>
            <a:pPr marL="0" indent="0">
              <a:buNone/>
            </a:pPr>
            <a:r>
              <a:rPr lang="nl-NL" sz="2400" b="1" dirty="0" err="1">
                <a:solidFill>
                  <a:schemeClr val="tx1">
                    <a:lumMod val="75000"/>
                    <a:lumOff val="25000"/>
                  </a:schemeClr>
                </a:solidFill>
                <a:latin typeface="+mn-lt"/>
                <a:cs typeface="Courier New" panose="02070309020205020404" pitchFamily="49" charset="0"/>
              </a:rPr>
              <a:t>count</a:t>
            </a:r>
            <a:endParaRPr lang="nl-NL" sz="2400" b="1" dirty="0">
              <a:solidFill>
                <a:schemeClr val="tx1">
                  <a:lumMod val="75000"/>
                  <a:lumOff val="25000"/>
                </a:schemeClr>
              </a:solidFill>
              <a:latin typeface="+mn-lt"/>
              <a:cs typeface="Courier New" panose="02070309020205020404" pitchFamily="49" charset="0"/>
            </a:endParaRPr>
          </a:p>
          <a:p>
            <a:pPr marL="0" indent="0">
              <a:buNone/>
            </a:pPr>
            <a:r>
              <a:rPr lang="nl-NL" sz="2400" b="1" dirty="0" err="1">
                <a:solidFill>
                  <a:schemeClr val="tx1">
                    <a:lumMod val="75000"/>
                    <a:lumOff val="25000"/>
                  </a:schemeClr>
                </a:solidFill>
                <a:latin typeface="+mn-lt"/>
                <a:cs typeface="Courier New" panose="02070309020205020404" pitchFamily="49" charset="0"/>
              </a:rPr>
              <a:t>find</a:t>
            </a:r>
            <a:endParaRPr lang="nl-NL" sz="2400" b="1" dirty="0">
              <a:solidFill>
                <a:schemeClr val="tx1">
                  <a:lumMod val="75000"/>
                  <a:lumOff val="25000"/>
                </a:schemeClr>
              </a:solidFill>
              <a:latin typeface="+mn-lt"/>
              <a:cs typeface="Courier New" panose="02070309020205020404" pitchFamily="49" charset="0"/>
            </a:endParaRPr>
          </a:p>
          <a:p>
            <a:pPr marL="0" indent="0">
              <a:buNone/>
            </a:pPr>
            <a:r>
              <a:rPr lang="nl-NL" sz="2400" b="1" dirty="0">
                <a:solidFill>
                  <a:schemeClr val="tx1">
                    <a:lumMod val="75000"/>
                    <a:lumOff val="25000"/>
                  </a:schemeClr>
                </a:solidFill>
                <a:latin typeface="+mn-lt"/>
                <a:cs typeface="Courier New" panose="02070309020205020404" pitchFamily="49" charset="0"/>
              </a:rPr>
              <a:t>format</a:t>
            </a:r>
          </a:p>
          <a:p>
            <a:pPr marL="0" indent="0">
              <a:buNone/>
            </a:pPr>
            <a:r>
              <a:rPr lang="nl-NL" sz="2400" b="1" dirty="0">
                <a:solidFill>
                  <a:schemeClr val="tx1">
                    <a:lumMod val="75000"/>
                    <a:lumOff val="25000"/>
                  </a:schemeClr>
                </a:solidFill>
                <a:latin typeface="+mn-lt"/>
                <a:cs typeface="Courier New" panose="02070309020205020404" pitchFamily="49" charset="0"/>
              </a:rPr>
              <a:t>index</a:t>
            </a:r>
          </a:p>
          <a:p>
            <a:pPr marL="0" indent="0">
              <a:buNone/>
            </a:pPr>
            <a:r>
              <a:rPr lang="nl-NL" sz="2400" b="1" dirty="0" err="1">
                <a:solidFill>
                  <a:schemeClr val="tx1">
                    <a:lumMod val="75000"/>
                    <a:lumOff val="25000"/>
                  </a:schemeClr>
                </a:solidFill>
                <a:latin typeface="+mn-lt"/>
                <a:cs typeface="Courier New" panose="02070309020205020404" pitchFamily="49" charset="0"/>
              </a:rPr>
              <a:t>isnumeric</a:t>
            </a:r>
            <a:endParaRPr lang="nl-NL" sz="2400" b="1" dirty="0">
              <a:solidFill>
                <a:schemeClr val="tx1">
                  <a:lumMod val="75000"/>
                  <a:lumOff val="25000"/>
                </a:schemeClr>
              </a:solidFill>
              <a:latin typeface="+mn-lt"/>
              <a:cs typeface="Courier New" panose="02070309020205020404" pitchFamily="49" charset="0"/>
            </a:endParaRPr>
          </a:p>
          <a:p>
            <a:pPr marL="0" indent="0">
              <a:buNone/>
            </a:pPr>
            <a:r>
              <a:rPr lang="nl-NL" sz="2400" b="1" dirty="0" err="1">
                <a:solidFill>
                  <a:schemeClr val="tx1">
                    <a:lumMod val="75000"/>
                    <a:lumOff val="25000"/>
                  </a:schemeClr>
                </a:solidFill>
                <a:latin typeface="+mn-lt"/>
                <a:cs typeface="Courier New" panose="02070309020205020404" pitchFamily="49" charset="0"/>
              </a:rPr>
              <a:t>join</a:t>
            </a:r>
            <a:endParaRPr lang="nl-NL" sz="2400" b="1" dirty="0">
              <a:solidFill>
                <a:schemeClr val="tx1">
                  <a:lumMod val="75000"/>
                  <a:lumOff val="25000"/>
                </a:schemeClr>
              </a:solidFill>
              <a:latin typeface="+mn-lt"/>
              <a:cs typeface="Courier New" panose="02070309020205020404" pitchFamily="49" charset="0"/>
            </a:endParaRPr>
          </a:p>
          <a:p>
            <a:pPr marL="0" indent="0">
              <a:buNone/>
            </a:pPr>
            <a:r>
              <a:rPr lang="nl-NL" sz="2400" b="1" dirty="0" err="1">
                <a:solidFill>
                  <a:schemeClr val="tx1">
                    <a:lumMod val="75000"/>
                    <a:lumOff val="25000"/>
                  </a:schemeClr>
                </a:solidFill>
                <a:latin typeface="+mn-lt"/>
                <a:cs typeface="Courier New" panose="02070309020205020404" pitchFamily="49" charset="0"/>
              </a:rPr>
              <a:t>lower</a:t>
            </a:r>
            <a:endParaRPr lang="nl-NL" sz="2400" b="1" dirty="0">
              <a:solidFill>
                <a:schemeClr val="tx1">
                  <a:lumMod val="75000"/>
                  <a:lumOff val="25000"/>
                </a:schemeClr>
              </a:solidFill>
              <a:latin typeface="+mn-lt"/>
              <a:cs typeface="Courier New" panose="02070309020205020404" pitchFamily="49" charset="0"/>
            </a:endParaRPr>
          </a:p>
          <a:p>
            <a:pPr marL="0" indent="0">
              <a:buNone/>
            </a:pPr>
            <a:r>
              <a:rPr lang="nl-NL" sz="2400" b="1" dirty="0" err="1">
                <a:solidFill>
                  <a:schemeClr val="tx1">
                    <a:lumMod val="75000"/>
                    <a:lumOff val="25000"/>
                  </a:schemeClr>
                </a:solidFill>
                <a:latin typeface="+mn-lt"/>
                <a:cs typeface="Courier New" panose="02070309020205020404" pitchFamily="49" charset="0"/>
              </a:rPr>
              <a:t>replace</a:t>
            </a:r>
            <a:endParaRPr lang="nl-NL" sz="2400" b="1" dirty="0">
              <a:solidFill>
                <a:schemeClr val="tx1">
                  <a:lumMod val="75000"/>
                  <a:lumOff val="25000"/>
                </a:schemeClr>
              </a:solidFill>
              <a:latin typeface="+mn-lt"/>
              <a:cs typeface="Courier New" panose="02070309020205020404" pitchFamily="49" charset="0"/>
            </a:endParaRPr>
          </a:p>
          <a:p>
            <a:pPr marL="0" indent="0">
              <a:buNone/>
            </a:pPr>
            <a:r>
              <a:rPr lang="nl-NL" sz="2400" b="1" dirty="0">
                <a:solidFill>
                  <a:schemeClr val="tx1">
                    <a:lumMod val="75000"/>
                    <a:lumOff val="25000"/>
                  </a:schemeClr>
                </a:solidFill>
                <a:latin typeface="+mn-lt"/>
                <a:cs typeface="Courier New" panose="02070309020205020404" pitchFamily="49" charset="0"/>
              </a:rPr>
              <a:t>split</a:t>
            </a:r>
          </a:p>
          <a:p>
            <a:pPr marL="0" indent="0">
              <a:buNone/>
            </a:pPr>
            <a:r>
              <a:rPr lang="nl-NL" sz="2400" b="1" dirty="0">
                <a:solidFill>
                  <a:schemeClr val="tx1">
                    <a:lumMod val="75000"/>
                    <a:lumOff val="25000"/>
                  </a:schemeClr>
                </a:solidFill>
                <a:latin typeface="+mn-lt"/>
                <a:cs typeface="Courier New" panose="02070309020205020404" pitchFamily="49" charset="0"/>
              </a:rPr>
              <a:t>strip</a:t>
            </a:r>
          </a:p>
          <a:p>
            <a:pPr marL="0" indent="0">
              <a:buNone/>
            </a:pPr>
            <a:r>
              <a:rPr lang="nl-NL" sz="2400" b="1" dirty="0" err="1">
                <a:solidFill>
                  <a:schemeClr val="tx1">
                    <a:lumMod val="75000"/>
                    <a:lumOff val="25000"/>
                  </a:schemeClr>
                </a:solidFill>
                <a:latin typeface="+mn-lt"/>
                <a:cs typeface="Courier New" panose="02070309020205020404" pitchFamily="49" charset="0"/>
              </a:rPr>
              <a:t>title</a:t>
            </a:r>
            <a:endParaRPr lang="nl-NL" sz="2400" b="1" dirty="0">
              <a:solidFill>
                <a:schemeClr val="tx1">
                  <a:lumMod val="75000"/>
                  <a:lumOff val="25000"/>
                </a:schemeClr>
              </a:solidFill>
              <a:latin typeface="+mn-lt"/>
              <a:cs typeface="Courier New" panose="02070309020205020404" pitchFamily="49" charset="0"/>
            </a:endParaRPr>
          </a:p>
          <a:p>
            <a:endParaRPr lang="nl-NL" sz="2400" b="1" dirty="0">
              <a:solidFill>
                <a:schemeClr val="tx1">
                  <a:lumMod val="75000"/>
                  <a:lumOff val="25000"/>
                </a:schemeClr>
              </a:solidFill>
              <a:latin typeface="+mn-lt"/>
            </a:endParaRPr>
          </a:p>
        </p:txBody>
      </p:sp>
      <p:sp>
        <p:nvSpPr>
          <p:cNvPr id="7" name="Rechthoek 6">
            <a:extLst>
              <a:ext uri="{FF2B5EF4-FFF2-40B4-BE49-F238E27FC236}">
                <a16:creationId xmlns:a16="http://schemas.microsoft.com/office/drawing/2014/main" id="{16935C53-86F6-7348-AC39-62400A961BD3}"/>
              </a:ext>
            </a:extLst>
          </p:cNvPr>
          <p:cNvSpPr/>
          <p:nvPr/>
        </p:nvSpPr>
        <p:spPr>
          <a:xfrm>
            <a:off x="570316" y="5756348"/>
            <a:ext cx="8934491" cy="1477328"/>
          </a:xfrm>
          <a:prstGeom prst="rect">
            <a:avLst/>
          </a:prstGeom>
          <a:solidFill>
            <a:schemeClr val="bg2"/>
          </a:solidFill>
          <a:ln>
            <a:solidFill>
              <a:schemeClr val="tx1">
                <a:lumMod val="75000"/>
                <a:lumOff val="25000"/>
              </a:schemeClr>
            </a:solidFill>
          </a:ln>
          <a:effectLst>
            <a:outerShdw blurRad="50800" dist="38100" dir="2700000" algn="tl" rotWithShape="0">
              <a:prstClr val="black">
                <a:alpha val="40000"/>
              </a:prstClr>
            </a:outerShdw>
          </a:effectLst>
        </p:spPr>
        <p:txBody>
          <a:bodyPr wrap="square">
            <a:spAutoFit/>
          </a:bodyPr>
          <a:lstStyle/>
          <a:p>
            <a:r>
              <a:rPr lang="nl-NL" b="1" dirty="0">
                <a:solidFill>
                  <a:srgbClr val="008000"/>
                </a:solidFill>
                <a:latin typeface="Menlo" panose="020B0609030804020204" pitchFamily="49" charset="0"/>
              </a:rPr>
              <a:t># </a:t>
            </a:r>
            <a:r>
              <a:rPr lang="nl-NL" b="1" dirty="0" err="1">
                <a:solidFill>
                  <a:srgbClr val="008000"/>
                </a:solidFill>
                <a:latin typeface="Menlo" panose="020B0609030804020204" pitchFamily="49" charset="0"/>
              </a:rPr>
              <a:t>remove</a:t>
            </a:r>
            <a:r>
              <a:rPr lang="nl-NL" b="1" dirty="0">
                <a:solidFill>
                  <a:srgbClr val="008000"/>
                </a:solidFill>
                <a:latin typeface="Menlo" panose="020B0609030804020204" pitchFamily="49" charset="0"/>
              </a:rPr>
              <a:t> </a:t>
            </a:r>
            <a:r>
              <a:rPr lang="nl-NL" b="1" dirty="0" err="1">
                <a:solidFill>
                  <a:srgbClr val="008000"/>
                </a:solidFill>
                <a:latin typeface="Menlo" panose="020B0609030804020204" pitchFamily="49" charset="0"/>
              </a:rPr>
              <a:t>vowels</a:t>
            </a:r>
            <a:endParaRPr lang="nl-NL" b="1" dirty="0">
              <a:solidFill>
                <a:srgbClr val="000000"/>
              </a:solidFill>
              <a:latin typeface="Menlo" panose="020B0609030804020204" pitchFamily="49" charset="0"/>
            </a:endParaRPr>
          </a:p>
          <a:p>
            <a:r>
              <a:rPr lang="nl-NL" b="1" dirty="0">
                <a:solidFill>
                  <a:srgbClr val="000000"/>
                </a:solidFill>
                <a:latin typeface="Menlo" panose="020B0609030804020204" pitchFamily="49" charset="0"/>
              </a:rPr>
              <a:t>s = </a:t>
            </a:r>
            <a:r>
              <a:rPr lang="nl-NL" b="1" dirty="0">
                <a:solidFill>
                  <a:srgbClr val="A31515"/>
                </a:solidFill>
                <a:latin typeface="Menlo" panose="020B0609030804020204" pitchFamily="49" charset="0"/>
              </a:rPr>
              <a:t>'</a:t>
            </a:r>
            <a:r>
              <a:rPr lang="nl-NL" b="1" dirty="0" err="1">
                <a:solidFill>
                  <a:srgbClr val="A31515"/>
                </a:solidFill>
                <a:latin typeface="Menlo" panose="020B0609030804020204" pitchFamily="49" charset="0"/>
              </a:rPr>
              <a:t>an</a:t>
            </a:r>
            <a:r>
              <a:rPr lang="nl-NL" b="1" dirty="0">
                <a:solidFill>
                  <a:srgbClr val="A31515"/>
                </a:solidFill>
                <a:latin typeface="Menlo" panose="020B0609030804020204" pitchFamily="49" charset="0"/>
              </a:rPr>
              <a:t> </a:t>
            </a:r>
            <a:r>
              <a:rPr lang="nl-NL" b="1" dirty="0" err="1">
                <a:solidFill>
                  <a:srgbClr val="A31515"/>
                </a:solidFill>
                <a:latin typeface="Menlo" panose="020B0609030804020204" pitchFamily="49" charset="0"/>
              </a:rPr>
              <a:t>example</a:t>
            </a:r>
            <a:r>
              <a:rPr lang="nl-NL" b="1" dirty="0">
                <a:solidFill>
                  <a:srgbClr val="A31515"/>
                </a:solidFill>
                <a:latin typeface="Menlo" panose="020B0609030804020204" pitchFamily="49" charset="0"/>
              </a:rPr>
              <a:t> </a:t>
            </a:r>
            <a:r>
              <a:rPr lang="nl-NL" b="1" dirty="0" err="1">
                <a:solidFill>
                  <a:srgbClr val="A31515"/>
                </a:solidFill>
                <a:latin typeface="Menlo" panose="020B0609030804020204" pitchFamily="49" charset="0"/>
              </a:rPr>
              <a:t>text</a:t>
            </a:r>
            <a:r>
              <a:rPr lang="nl-NL" b="1" dirty="0">
                <a:solidFill>
                  <a:srgbClr val="A31515"/>
                </a:solidFill>
                <a:latin typeface="Menlo" panose="020B0609030804020204" pitchFamily="49" charset="0"/>
              </a:rPr>
              <a:t>'</a:t>
            </a:r>
            <a:endParaRPr lang="nl-NL" b="1" dirty="0">
              <a:solidFill>
                <a:srgbClr val="000000"/>
              </a:solidFill>
              <a:latin typeface="Menlo" panose="020B0609030804020204" pitchFamily="49" charset="0"/>
            </a:endParaRPr>
          </a:p>
          <a:p>
            <a:r>
              <a:rPr lang="nl-NL" b="1" dirty="0" err="1">
                <a:solidFill>
                  <a:srgbClr val="000000"/>
                </a:solidFill>
                <a:latin typeface="Menlo" panose="020B0609030804020204" pitchFamily="49" charset="0"/>
              </a:rPr>
              <a:t>vowels</a:t>
            </a:r>
            <a:r>
              <a:rPr lang="nl-NL" b="1" dirty="0">
                <a:solidFill>
                  <a:srgbClr val="000000"/>
                </a:solidFill>
                <a:latin typeface="Menlo" panose="020B0609030804020204" pitchFamily="49" charset="0"/>
              </a:rPr>
              <a:t> = </a:t>
            </a:r>
            <a:r>
              <a:rPr lang="nl-NL" b="1" dirty="0">
                <a:solidFill>
                  <a:srgbClr val="A31515"/>
                </a:solidFill>
                <a:latin typeface="Menlo" panose="020B0609030804020204" pitchFamily="49" charset="0"/>
              </a:rPr>
              <a:t>"</a:t>
            </a:r>
            <a:r>
              <a:rPr lang="nl-NL" b="1" dirty="0" err="1">
                <a:solidFill>
                  <a:srgbClr val="A31515"/>
                </a:solidFill>
                <a:latin typeface="Menlo" panose="020B0609030804020204" pitchFamily="49" charset="0"/>
              </a:rPr>
              <a:t>aeiou</a:t>
            </a:r>
            <a:r>
              <a:rPr lang="nl-NL" b="1" dirty="0">
                <a:solidFill>
                  <a:srgbClr val="A31515"/>
                </a:solidFill>
                <a:latin typeface="Menlo" panose="020B0609030804020204" pitchFamily="49" charset="0"/>
              </a:rPr>
              <a:t>"</a:t>
            </a:r>
            <a:endParaRPr lang="nl-NL" b="1" dirty="0">
              <a:solidFill>
                <a:srgbClr val="000000"/>
              </a:solidFill>
              <a:latin typeface="Menlo" panose="020B0609030804020204" pitchFamily="49" charset="0"/>
            </a:endParaRPr>
          </a:p>
          <a:p>
            <a:r>
              <a:rPr lang="nl-NL" b="1" dirty="0">
                <a:solidFill>
                  <a:srgbClr val="000000"/>
                </a:solidFill>
                <a:latin typeface="Menlo" panose="020B0609030804020204" pitchFamily="49" charset="0"/>
              </a:rPr>
              <a:t>trans = </a:t>
            </a:r>
            <a:r>
              <a:rPr lang="nl-NL" b="1" dirty="0" err="1">
                <a:solidFill>
                  <a:srgbClr val="000000"/>
                </a:solidFill>
                <a:latin typeface="Menlo" panose="020B0609030804020204" pitchFamily="49" charset="0"/>
              </a:rPr>
              <a:t>str.maketrans</a:t>
            </a:r>
            <a:r>
              <a:rPr lang="nl-NL" b="1" dirty="0">
                <a:solidFill>
                  <a:srgbClr val="000000"/>
                </a:solidFill>
                <a:latin typeface="Menlo" panose="020B0609030804020204" pitchFamily="49" charset="0"/>
              </a:rPr>
              <a:t>(</a:t>
            </a:r>
            <a:r>
              <a:rPr lang="nl-NL" b="1" dirty="0">
                <a:solidFill>
                  <a:srgbClr val="A31515"/>
                </a:solidFill>
                <a:latin typeface="Menlo" panose="020B0609030804020204" pitchFamily="49" charset="0"/>
              </a:rPr>
              <a:t>""</a:t>
            </a:r>
            <a:r>
              <a:rPr lang="nl-NL" b="1" dirty="0">
                <a:solidFill>
                  <a:srgbClr val="000000"/>
                </a:solidFill>
                <a:latin typeface="Menlo" panose="020B0609030804020204" pitchFamily="49" charset="0"/>
              </a:rPr>
              <a:t>, </a:t>
            </a:r>
            <a:r>
              <a:rPr lang="nl-NL" b="1" dirty="0">
                <a:solidFill>
                  <a:srgbClr val="A31515"/>
                </a:solidFill>
                <a:latin typeface="Menlo" panose="020B0609030804020204" pitchFamily="49" charset="0"/>
              </a:rPr>
              <a:t>""</a:t>
            </a:r>
            <a:r>
              <a:rPr lang="nl-NL" b="1" dirty="0">
                <a:solidFill>
                  <a:srgbClr val="000000"/>
                </a:solidFill>
                <a:latin typeface="Menlo" panose="020B0609030804020204" pitchFamily="49" charset="0"/>
              </a:rPr>
              <a:t>, </a:t>
            </a:r>
            <a:r>
              <a:rPr lang="nl-NL" b="1" dirty="0" err="1">
                <a:solidFill>
                  <a:srgbClr val="000000"/>
                </a:solidFill>
                <a:latin typeface="Menlo" panose="020B0609030804020204" pitchFamily="49" charset="0"/>
              </a:rPr>
              <a:t>vowels</a:t>
            </a:r>
            <a:r>
              <a:rPr lang="nl-NL" b="1" dirty="0">
                <a:solidFill>
                  <a:srgbClr val="000000"/>
                </a:solidFill>
                <a:latin typeface="Menlo" panose="020B0609030804020204" pitchFamily="49" charset="0"/>
              </a:rPr>
              <a:t>)</a:t>
            </a:r>
          </a:p>
          <a:p>
            <a:r>
              <a:rPr lang="nl-NL" b="1" dirty="0" err="1">
                <a:solidFill>
                  <a:srgbClr val="000000"/>
                </a:solidFill>
                <a:latin typeface="Menlo" panose="020B0609030804020204" pitchFamily="49" charset="0"/>
              </a:rPr>
              <a:t>result</a:t>
            </a:r>
            <a:r>
              <a:rPr lang="nl-NL" b="1" dirty="0">
                <a:solidFill>
                  <a:srgbClr val="000000"/>
                </a:solidFill>
                <a:latin typeface="Menlo" panose="020B0609030804020204" pitchFamily="49" charset="0"/>
              </a:rPr>
              <a:t> = </a:t>
            </a:r>
            <a:r>
              <a:rPr lang="nl-NL" b="1" dirty="0" err="1">
                <a:solidFill>
                  <a:srgbClr val="000000"/>
                </a:solidFill>
                <a:latin typeface="Menlo" panose="020B0609030804020204" pitchFamily="49" charset="0"/>
              </a:rPr>
              <a:t>s.translate</a:t>
            </a:r>
            <a:r>
              <a:rPr lang="nl-NL" b="1" dirty="0">
                <a:solidFill>
                  <a:srgbClr val="000000"/>
                </a:solidFill>
                <a:latin typeface="Menlo" panose="020B0609030804020204" pitchFamily="49" charset="0"/>
              </a:rPr>
              <a:t>(trans)</a:t>
            </a:r>
            <a:endParaRPr lang="nl-NL" b="1" dirty="0">
              <a:solidFill>
                <a:srgbClr val="000000"/>
              </a:solidFill>
              <a:effectLst/>
              <a:latin typeface="Menlo" panose="020B0609030804020204" pitchFamily="49" charset="0"/>
            </a:endParaRPr>
          </a:p>
        </p:txBody>
      </p:sp>
    </p:spTree>
    <p:extLst>
      <p:ext uri="{BB962C8B-B14F-4D97-AF65-F5344CB8AC3E}">
        <p14:creationId xmlns:p14="http://schemas.microsoft.com/office/powerpoint/2010/main" val="41343507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inhoud 5">
            <a:extLst>
              <a:ext uri="{FF2B5EF4-FFF2-40B4-BE49-F238E27FC236}">
                <a16:creationId xmlns:a16="http://schemas.microsoft.com/office/drawing/2014/main" id="{491AE699-B503-8D40-8C5E-E6D36BDCB903}"/>
              </a:ext>
            </a:extLst>
          </p:cNvPr>
          <p:cNvSpPr>
            <a:spLocks noGrp="1"/>
          </p:cNvSpPr>
          <p:nvPr>
            <p:ph idx="1"/>
          </p:nvPr>
        </p:nvSpPr>
        <p:spPr/>
        <p:txBody>
          <a:bodyPr/>
          <a:lstStyle/>
          <a:p>
            <a:r>
              <a:rPr lang="nl-NL" dirty="0">
                <a:solidFill>
                  <a:schemeClr val="tx1">
                    <a:lumMod val="75000"/>
                    <a:lumOff val="25000"/>
                  </a:schemeClr>
                </a:solidFill>
              </a:rPr>
              <a:t>Online: </a:t>
            </a:r>
            <a:r>
              <a:rPr lang="nl-NL" dirty="0" err="1">
                <a:solidFill>
                  <a:schemeClr val="tx1">
                    <a:lumMod val="75000"/>
                    <a:lumOff val="25000"/>
                  </a:schemeClr>
                </a:solidFill>
              </a:rPr>
              <a:t>https</a:t>
            </a:r>
            <a:r>
              <a:rPr lang="nl-NL" dirty="0">
                <a:solidFill>
                  <a:schemeClr val="tx1">
                    <a:lumMod val="75000"/>
                    <a:lumOff val="25000"/>
                  </a:schemeClr>
                </a:solidFill>
              </a:rPr>
              <a:t>://www.regex101.com/#python</a:t>
            </a:r>
          </a:p>
        </p:txBody>
      </p:sp>
      <p:sp>
        <p:nvSpPr>
          <p:cNvPr id="3" name="Titel 2"/>
          <p:cNvSpPr>
            <a:spLocks noGrp="1"/>
          </p:cNvSpPr>
          <p:nvPr>
            <p:ph type="title"/>
          </p:nvPr>
        </p:nvSpPr>
        <p:spPr/>
        <p:txBody>
          <a:bodyPr/>
          <a:lstStyle/>
          <a:p>
            <a:r>
              <a:rPr lang="nl-NL" dirty="0"/>
              <a:t>re - </a:t>
            </a:r>
            <a:r>
              <a:rPr lang="nl-NL" dirty="0" err="1"/>
              <a:t>Regular</a:t>
            </a:r>
            <a:r>
              <a:rPr lang="nl-NL" dirty="0"/>
              <a:t> </a:t>
            </a:r>
            <a:r>
              <a:rPr lang="nl-NL" dirty="0" err="1"/>
              <a:t>expression</a:t>
            </a:r>
            <a:r>
              <a:rPr lang="nl-NL" dirty="0"/>
              <a:t> operations</a:t>
            </a:r>
          </a:p>
        </p:txBody>
      </p:sp>
      <p:sp>
        <p:nvSpPr>
          <p:cNvPr id="2" name="Tekstvak 1">
            <a:extLst>
              <a:ext uri="{FF2B5EF4-FFF2-40B4-BE49-F238E27FC236}">
                <a16:creationId xmlns:a16="http://schemas.microsoft.com/office/drawing/2014/main" id="{BE039BB7-E946-0A4E-8D83-233ABDB06C4B}"/>
              </a:ext>
            </a:extLst>
          </p:cNvPr>
          <p:cNvSpPr txBox="1"/>
          <p:nvPr/>
        </p:nvSpPr>
        <p:spPr>
          <a:xfrm>
            <a:off x="542358" y="3197919"/>
            <a:ext cx="8928991" cy="2035135"/>
          </a:xfrm>
          <a:prstGeom prst="rect">
            <a:avLst/>
          </a:prstGeom>
          <a:solidFill>
            <a:schemeClr val="accent1">
              <a:lumMod val="20000"/>
              <a:lumOff val="80000"/>
            </a:schemeClr>
          </a:solidFill>
          <a:ln>
            <a:solidFill>
              <a:schemeClr val="bg2">
                <a:lumMod val="50000"/>
              </a:schemeClr>
            </a:solidFill>
          </a:ln>
          <a:effectLst>
            <a:outerShdw blurRad="50800" dist="38100" dir="2700000" algn="tl" rotWithShape="0">
              <a:prstClr val="black">
                <a:alpha val="40000"/>
              </a:prstClr>
            </a:outerShdw>
          </a:effectLst>
        </p:spPr>
        <p:txBody>
          <a:bodyPr lIns="216000" tIns="72000" numCol="1">
            <a:noAutofit/>
          </a:bodyPr>
          <a:lstStyle>
            <a:defPPr>
              <a:defRPr lang="en-GB"/>
            </a:defPPr>
            <a:lvl1pPr marL="0" indent="0">
              <a:buNone/>
              <a:defRPr sz="2400" b="1">
                <a:solidFill>
                  <a:schemeClr val="tx1">
                    <a:lumMod val="75000"/>
                    <a:lumOff val="25000"/>
                  </a:schemeClr>
                </a:solidFill>
                <a:latin typeface="+mn-lt"/>
                <a:cs typeface="Courier New" panose="02070309020205020404" pitchFamily="49" charset="0"/>
              </a:defRPr>
            </a:lvl1pPr>
          </a:lstStyle>
          <a:p>
            <a:r>
              <a:rPr lang="nl-NL" dirty="0"/>
              <a:t>search(</a:t>
            </a:r>
            <a:r>
              <a:rPr lang="nl-NL" dirty="0" err="1"/>
              <a:t>pattern</a:t>
            </a:r>
            <a:r>
              <a:rPr lang="nl-NL" dirty="0"/>
              <a:t>, string, </a:t>
            </a:r>
            <a:r>
              <a:rPr lang="nl-NL" dirty="0" err="1"/>
              <a:t>flags</a:t>
            </a:r>
            <a:r>
              <a:rPr lang="nl-NL" dirty="0"/>
              <a:t>)</a:t>
            </a:r>
          </a:p>
          <a:p>
            <a:r>
              <a:rPr lang="nl-NL" dirty="0"/>
              <a:t>match(</a:t>
            </a:r>
            <a:r>
              <a:rPr lang="nl-NL" dirty="0" err="1"/>
              <a:t>pattern</a:t>
            </a:r>
            <a:r>
              <a:rPr lang="nl-NL" dirty="0"/>
              <a:t>, string, </a:t>
            </a:r>
            <a:r>
              <a:rPr lang="nl-NL" dirty="0" err="1"/>
              <a:t>flags</a:t>
            </a:r>
            <a:r>
              <a:rPr lang="nl-NL" dirty="0"/>
              <a:t>)</a:t>
            </a:r>
          </a:p>
          <a:p>
            <a:r>
              <a:rPr lang="nl-NL" dirty="0" err="1"/>
              <a:t>findall</a:t>
            </a:r>
            <a:r>
              <a:rPr lang="nl-NL" dirty="0"/>
              <a:t>(</a:t>
            </a:r>
            <a:r>
              <a:rPr lang="nl-NL" dirty="0" err="1"/>
              <a:t>pattern</a:t>
            </a:r>
            <a:r>
              <a:rPr lang="nl-NL" dirty="0"/>
              <a:t>, string, </a:t>
            </a:r>
            <a:r>
              <a:rPr lang="nl-NL" dirty="0" err="1"/>
              <a:t>flags</a:t>
            </a:r>
            <a:r>
              <a:rPr lang="nl-NL" dirty="0"/>
              <a:t>)</a:t>
            </a:r>
          </a:p>
          <a:p>
            <a:r>
              <a:rPr lang="nl-NL" dirty="0"/>
              <a:t>sub(</a:t>
            </a:r>
            <a:r>
              <a:rPr lang="nl-NL" dirty="0" err="1"/>
              <a:t>pattern</a:t>
            </a:r>
            <a:r>
              <a:rPr lang="nl-NL" dirty="0"/>
              <a:t>, </a:t>
            </a:r>
            <a:r>
              <a:rPr lang="nl-NL" dirty="0" err="1"/>
              <a:t>repl</a:t>
            </a:r>
            <a:r>
              <a:rPr lang="nl-NL" dirty="0"/>
              <a:t>, string, max=0, </a:t>
            </a:r>
            <a:r>
              <a:rPr lang="nl-NL" dirty="0" err="1"/>
              <a:t>flags</a:t>
            </a:r>
            <a:r>
              <a:rPr lang="nl-NL" dirty="0"/>
              <a:t>)</a:t>
            </a:r>
          </a:p>
          <a:p>
            <a:r>
              <a:rPr lang="nl-NL" dirty="0" err="1"/>
              <a:t>compile</a:t>
            </a:r>
            <a:r>
              <a:rPr lang="nl-NL" dirty="0"/>
              <a:t>(</a:t>
            </a:r>
            <a:r>
              <a:rPr lang="nl-NL" dirty="0" err="1"/>
              <a:t>pattern</a:t>
            </a:r>
            <a:r>
              <a:rPr lang="nl-NL" dirty="0"/>
              <a:t>)</a:t>
            </a:r>
          </a:p>
        </p:txBody>
      </p:sp>
      <p:sp>
        <p:nvSpPr>
          <p:cNvPr id="7" name="Rechthoek 6">
            <a:extLst>
              <a:ext uri="{FF2B5EF4-FFF2-40B4-BE49-F238E27FC236}">
                <a16:creationId xmlns:a16="http://schemas.microsoft.com/office/drawing/2014/main" id="{E3EB2DD4-2EFA-8C4C-A0EA-39A7091B8147}"/>
              </a:ext>
            </a:extLst>
          </p:cNvPr>
          <p:cNvSpPr/>
          <p:nvPr/>
        </p:nvSpPr>
        <p:spPr>
          <a:xfrm>
            <a:off x="556661" y="5758497"/>
            <a:ext cx="8915154" cy="1477328"/>
          </a:xfrm>
          <a:prstGeom prst="rect">
            <a:avLst/>
          </a:prstGeom>
          <a:solidFill>
            <a:schemeClr val="bg2"/>
          </a:solidFill>
          <a:ln>
            <a:solidFill>
              <a:schemeClr val="tx1">
                <a:lumMod val="75000"/>
                <a:lumOff val="25000"/>
              </a:schemeClr>
            </a:solidFill>
          </a:ln>
          <a:effectLst>
            <a:outerShdw blurRad="50800" dist="38100" dir="2700000" algn="tl" rotWithShape="0">
              <a:prstClr val="black">
                <a:alpha val="40000"/>
              </a:prstClr>
            </a:outerShdw>
          </a:effectLst>
        </p:spPr>
        <p:txBody>
          <a:bodyPr wrap="square">
            <a:spAutoFit/>
          </a:bodyPr>
          <a:lstStyle/>
          <a:p>
            <a:r>
              <a:rPr lang="nl-NL" b="1" dirty="0">
                <a:solidFill>
                  <a:srgbClr val="0000FF"/>
                </a:solidFill>
                <a:latin typeface="Menlo" panose="020B0609030804020204" pitchFamily="49" charset="0"/>
              </a:rPr>
              <a:t>import</a:t>
            </a:r>
            <a:r>
              <a:rPr lang="nl-NL" b="1" dirty="0">
                <a:solidFill>
                  <a:srgbClr val="000000"/>
                </a:solidFill>
                <a:latin typeface="Menlo" panose="020B0609030804020204" pitchFamily="49" charset="0"/>
              </a:rPr>
              <a:t> re</a:t>
            </a:r>
          </a:p>
          <a:p>
            <a:r>
              <a:rPr lang="nl-NL" b="1" dirty="0">
                <a:solidFill>
                  <a:srgbClr val="000000"/>
                </a:solidFill>
                <a:latin typeface="Menlo" panose="020B0609030804020204" pitchFamily="49" charset="0"/>
              </a:rPr>
              <a:t>match = </a:t>
            </a:r>
            <a:r>
              <a:rPr lang="nl-NL" b="1" dirty="0" err="1">
                <a:solidFill>
                  <a:srgbClr val="000000"/>
                </a:solidFill>
                <a:latin typeface="Menlo" panose="020B0609030804020204" pitchFamily="49" charset="0"/>
              </a:rPr>
              <a:t>re.search</a:t>
            </a:r>
            <a:r>
              <a:rPr lang="nl-NL" b="1" dirty="0">
                <a:solidFill>
                  <a:srgbClr val="000000"/>
                </a:solidFill>
                <a:latin typeface="Menlo" panose="020B0609030804020204" pitchFamily="49" charset="0"/>
              </a:rPr>
              <a:t>(</a:t>
            </a:r>
            <a:r>
              <a:rPr lang="nl-NL" b="1" dirty="0">
                <a:solidFill>
                  <a:srgbClr val="0000FF"/>
                </a:solidFill>
                <a:latin typeface="Menlo" panose="020B0609030804020204" pitchFamily="49" charset="0"/>
              </a:rPr>
              <a:t>r</a:t>
            </a:r>
            <a:r>
              <a:rPr lang="nl-NL" b="1" dirty="0">
                <a:solidFill>
                  <a:srgbClr val="811F3F"/>
                </a:solidFill>
                <a:latin typeface="Menlo" panose="020B0609030804020204" pitchFamily="49" charset="0"/>
              </a:rPr>
              <a:t>'@([\w\.]</a:t>
            </a:r>
            <a:r>
              <a:rPr lang="nl-NL" b="1" dirty="0">
                <a:solidFill>
                  <a:srgbClr val="000000"/>
                </a:solidFill>
                <a:latin typeface="Menlo" panose="020B0609030804020204" pitchFamily="49" charset="0"/>
              </a:rPr>
              <a:t>+</a:t>
            </a:r>
            <a:r>
              <a:rPr lang="nl-NL" b="1" dirty="0">
                <a:solidFill>
                  <a:srgbClr val="811F3F"/>
                </a:solidFill>
                <a:latin typeface="Menlo" panose="020B0609030804020204" pitchFamily="49" charset="0"/>
              </a:rPr>
              <a:t>)\b'</a:t>
            </a:r>
            <a:r>
              <a:rPr lang="nl-NL" b="1" dirty="0">
                <a:solidFill>
                  <a:srgbClr val="000000"/>
                </a:solidFill>
                <a:latin typeface="Menlo" panose="020B0609030804020204" pitchFamily="49" charset="0"/>
              </a:rPr>
              <a:t>, </a:t>
            </a:r>
            <a:r>
              <a:rPr lang="nl-NL" b="1" dirty="0">
                <a:solidFill>
                  <a:srgbClr val="A31515"/>
                </a:solidFill>
                <a:latin typeface="Menlo" panose="020B0609030804020204" pitchFamily="49" charset="0"/>
              </a:rPr>
              <a:t>'</a:t>
            </a:r>
            <a:r>
              <a:rPr lang="nl-NL" b="1" dirty="0" err="1">
                <a:solidFill>
                  <a:srgbClr val="A31515"/>
                </a:solidFill>
                <a:latin typeface="Menlo" panose="020B0609030804020204" pitchFamily="49" charset="0"/>
              </a:rPr>
              <a:t>albert@gmail.com</a:t>
            </a:r>
            <a:r>
              <a:rPr lang="nl-NL" b="1" dirty="0">
                <a:solidFill>
                  <a:srgbClr val="A31515"/>
                </a:solidFill>
                <a:latin typeface="Menlo" panose="020B0609030804020204" pitchFamily="49" charset="0"/>
              </a:rPr>
              <a:t>'</a:t>
            </a:r>
            <a:r>
              <a:rPr lang="nl-NL" b="1" dirty="0">
                <a:solidFill>
                  <a:srgbClr val="000000"/>
                </a:solidFill>
                <a:latin typeface="Menlo" panose="020B0609030804020204" pitchFamily="49" charset="0"/>
              </a:rPr>
              <a:t>, </a:t>
            </a:r>
            <a:r>
              <a:rPr lang="nl-NL" b="1" dirty="0" err="1">
                <a:solidFill>
                  <a:srgbClr val="000000"/>
                </a:solidFill>
                <a:latin typeface="Menlo" panose="020B0609030804020204" pitchFamily="49" charset="0"/>
              </a:rPr>
              <a:t>re.I</a:t>
            </a:r>
            <a:r>
              <a:rPr lang="nl-NL" b="1" dirty="0">
                <a:solidFill>
                  <a:srgbClr val="000000"/>
                </a:solidFill>
                <a:latin typeface="Menlo" panose="020B0609030804020204" pitchFamily="49" charset="0"/>
              </a:rPr>
              <a:t>)</a:t>
            </a:r>
          </a:p>
          <a:p>
            <a:r>
              <a:rPr lang="nl-NL" b="1" dirty="0" err="1">
                <a:solidFill>
                  <a:srgbClr val="0000FF"/>
                </a:solidFill>
                <a:latin typeface="Menlo" panose="020B0609030804020204" pitchFamily="49" charset="0"/>
              </a:rPr>
              <a:t>if</a:t>
            </a:r>
            <a:r>
              <a:rPr lang="nl-NL" b="1" dirty="0">
                <a:solidFill>
                  <a:srgbClr val="000000"/>
                </a:solidFill>
                <a:latin typeface="Menlo" panose="020B0609030804020204" pitchFamily="49" charset="0"/>
              </a:rPr>
              <a:t> match:</a:t>
            </a:r>
          </a:p>
          <a:p>
            <a:r>
              <a:rPr lang="nl-NL" b="1" dirty="0">
                <a:solidFill>
                  <a:srgbClr val="0000FF"/>
                </a:solidFill>
                <a:latin typeface="Menlo" panose="020B0609030804020204" pitchFamily="49" charset="0"/>
              </a:rPr>
              <a:t>    </a:t>
            </a:r>
            <a:r>
              <a:rPr lang="nl-NL" b="1" dirty="0" err="1">
                <a:solidFill>
                  <a:srgbClr val="0000FF"/>
                </a:solidFill>
                <a:latin typeface="Menlo" panose="020B0609030804020204" pitchFamily="49" charset="0"/>
              </a:rPr>
              <a:t>for</a:t>
            </a:r>
            <a:r>
              <a:rPr lang="nl-NL" b="1" dirty="0">
                <a:solidFill>
                  <a:srgbClr val="000000"/>
                </a:solidFill>
                <a:latin typeface="Menlo" panose="020B0609030804020204" pitchFamily="49" charset="0"/>
              </a:rPr>
              <a:t> </a:t>
            </a:r>
            <a:r>
              <a:rPr lang="nl-NL" b="1" dirty="0" err="1">
                <a:solidFill>
                  <a:srgbClr val="000000"/>
                </a:solidFill>
                <a:latin typeface="Menlo" panose="020B0609030804020204" pitchFamily="49" charset="0"/>
              </a:rPr>
              <a:t>group</a:t>
            </a:r>
            <a:r>
              <a:rPr lang="nl-NL" b="1" dirty="0">
                <a:solidFill>
                  <a:srgbClr val="000000"/>
                </a:solidFill>
                <a:latin typeface="Menlo" panose="020B0609030804020204" pitchFamily="49" charset="0"/>
              </a:rPr>
              <a:t> </a:t>
            </a:r>
            <a:r>
              <a:rPr lang="nl-NL" b="1" dirty="0">
                <a:solidFill>
                  <a:srgbClr val="0000FF"/>
                </a:solidFill>
                <a:latin typeface="Menlo" panose="020B0609030804020204" pitchFamily="49" charset="0"/>
              </a:rPr>
              <a:t>in</a:t>
            </a:r>
            <a:r>
              <a:rPr lang="nl-NL" b="1" dirty="0">
                <a:solidFill>
                  <a:srgbClr val="000000"/>
                </a:solidFill>
                <a:latin typeface="Menlo" panose="020B0609030804020204" pitchFamily="49" charset="0"/>
              </a:rPr>
              <a:t> </a:t>
            </a:r>
            <a:r>
              <a:rPr lang="nl-NL" b="1" dirty="0" err="1">
                <a:solidFill>
                  <a:srgbClr val="000000"/>
                </a:solidFill>
                <a:latin typeface="Menlo" panose="020B0609030804020204" pitchFamily="49" charset="0"/>
              </a:rPr>
              <a:t>match.groups</a:t>
            </a:r>
            <a:r>
              <a:rPr lang="nl-NL" b="1" dirty="0">
                <a:solidFill>
                  <a:srgbClr val="000000"/>
                </a:solidFill>
                <a:latin typeface="Menlo" panose="020B0609030804020204" pitchFamily="49" charset="0"/>
              </a:rPr>
              <a:t>():</a:t>
            </a:r>
          </a:p>
          <a:p>
            <a:r>
              <a:rPr lang="nl-NL" b="1" dirty="0">
                <a:solidFill>
                  <a:srgbClr val="000000"/>
                </a:solidFill>
                <a:latin typeface="Menlo" panose="020B0609030804020204" pitchFamily="49" charset="0"/>
              </a:rPr>
              <a:t>       print(</a:t>
            </a:r>
            <a:r>
              <a:rPr lang="nl-NL" b="1" dirty="0">
                <a:solidFill>
                  <a:srgbClr val="A31515"/>
                </a:solidFill>
                <a:latin typeface="Menlo" panose="020B0609030804020204" pitchFamily="49" charset="0"/>
              </a:rPr>
              <a:t>'Domain: '</a:t>
            </a:r>
            <a:r>
              <a:rPr lang="nl-NL" b="1" dirty="0">
                <a:solidFill>
                  <a:srgbClr val="000000"/>
                </a:solidFill>
                <a:latin typeface="Menlo" panose="020B0609030804020204" pitchFamily="49" charset="0"/>
              </a:rPr>
              <a:t>, </a:t>
            </a:r>
            <a:r>
              <a:rPr lang="nl-NL" b="1" dirty="0" err="1">
                <a:solidFill>
                  <a:srgbClr val="000000"/>
                </a:solidFill>
                <a:latin typeface="Menlo" panose="020B0609030804020204" pitchFamily="49" charset="0"/>
              </a:rPr>
              <a:t>group</a:t>
            </a:r>
            <a:r>
              <a:rPr lang="nl-NL" b="1" dirty="0">
                <a:solidFill>
                  <a:srgbClr val="000000"/>
                </a:solidFill>
                <a:latin typeface="Menlo" panose="020B0609030804020204" pitchFamily="49" charset="0"/>
              </a:rPr>
              <a:t>)</a:t>
            </a:r>
            <a:endParaRPr lang="nl-NL" b="1" dirty="0">
              <a:solidFill>
                <a:srgbClr val="000000"/>
              </a:solidFill>
              <a:effectLst/>
              <a:latin typeface="Menlo" panose="020B0609030804020204" pitchFamily="49" charset="0"/>
            </a:endParaRPr>
          </a:p>
        </p:txBody>
      </p:sp>
    </p:spTree>
    <p:extLst>
      <p:ext uri="{BB962C8B-B14F-4D97-AF65-F5344CB8AC3E}">
        <p14:creationId xmlns:p14="http://schemas.microsoft.com/office/powerpoint/2010/main" val="9574097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21BB2BF-2AA4-134F-B639-CD325CB4CABE}"/>
              </a:ext>
            </a:extLst>
          </p:cNvPr>
          <p:cNvSpPr>
            <a:spLocks noGrp="1"/>
          </p:cNvSpPr>
          <p:nvPr>
            <p:ph type="title"/>
          </p:nvPr>
        </p:nvSpPr>
        <p:spPr/>
        <p:txBody>
          <a:bodyPr/>
          <a:lstStyle/>
          <a:p>
            <a:r>
              <a:rPr lang="nl-NL" dirty="0" err="1"/>
              <a:t>math</a:t>
            </a:r>
            <a:r>
              <a:rPr lang="nl-NL" dirty="0"/>
              <a:t> - Mathematical </a:t>
            </a:r>
            <a:r>
              <a:rPr lang="nl-NL" dirty="0" err="1"/>
              <a:t>functions</a:t>
            </a:r>
            <a:endParaRPr lang="nl-NL" dirty="0"/>
          </a:p>
        </p:txBody>
      </p:sp>
      <p:sp>
        <p:nvSpPr>
          <p:cNvPr id="4" name="Rechthoek 3">
            <a:extLst>
              <a:ext uri="{FF2B5EF4-FFF2-40B4-BE49-F238E27FC236}">
                <a16:creationId xmlns:a16="http://schemas.microsoft.com/office/drawing/2014/main" id="{F83771B5-1B75-754A-B323-08140AC097B2}"/>
              </a:ext>
            </a:extLst>
          </p:cNvPr>
          <p:cNvSpPr/>
          <p:nvPr/>
        </p:nvSpPr>
        <p:spPr>
          <a:xfrm>
            <a:off x="568672" y="2352878"/>
            <a:ext cx="8928991" cy="4882947"/>
          </a:xfrm>
          <a:prstGeom prst="rect">
            <a:avLst/>
          </a:prstGeom>
          <a:solidFill>
            <a:schemeClr val="accent1">
              <a:lumMod val="20000"/>
              <a:lumOff val="80000"/>
            </a:schemeClr>
          </a:solidFill>
          <a:ln>
            <a:solidFill>
              <a:schemeClr val="bg2">
                <a:lumMod val="50000"/>
              </a:schemeClr>
            </a:solidFill>
          </a:ln>
          <a:effectLst>
            <a:outerShdw blurRad="50800" dist="38100" dir="2700000" algn="tl" rotWithShape="0">
              <a:prstClr val="black">
                <a:alpha val="40000"/>
              </a:prstClr>
            </a:outerShdw>
          </a:effectLst>
        </p:spPr>
        <p:txBody>
          <a:bodyPr wrap="square" numCol="4">
            <a:noAutofit/>
          </a:bodyPr>
          <a:lstStyle/>
          <a:p>
            <a:r>
              <a:rPr lang="nl-NL" sz="2400" b="1" dirty="0">
                <a:solidFill>
                  <a:schemeClr val="tx1">
                    <a:lumMod val="75000"/>
                    <a:lumOff val="25000"/>
                  </a:schemeClr>
                </a:solidFill>
                <a:latin typeface="+mn-lt"/>
              </a:rPr>
              <a:t>pi</a:t>
            </a:r>
          </a:p>
          <a:p>
            <a:r>
              <a:rPr lang="nl-NL" sz="2400" b="1" dirty="0">
                <a:solidFill>
                  <a:schemeClr val="tx1">
                    <a:lumMod val="75000"/>
                    <a:lumOff val="25000"/>
                  </a:schemeClr>
                </a:solidFill>
                <a:latin typeface="+mn-lt"/>
              </a:rPr>
              <a:t>e</a:t>
            </a:r>
          </a:p>
          <a:p>
            <a:endParaRPr lang="nl-NL" sz="2400" b="1" dirty="0">
              <a:solidFill>
                <a:schemeClr val="tx1">
                  <a:lumMod val="75000"/>
                  <a:lumOff val="25000"/>
                </a:schemeClr>
              </a:solidFill>
              <a:latin typeface="+mn-lt"/>
            </a:endParaRPr>
          </a:p>
          <a:p>
            <a:r>
              <a:rPr lang="nl-NL" sz="2400" b="1" dirty="0" err="1">
                <a:solidFill>
                  <a:schemeClr val="tx1">
                    <a:lumMod val="75000"/>
                    <a:lumOff val="25000"/>
                  </a:schemeClr>
                </a:solidFill>
                <a:latin typeface="+mn-lt"/>
              </a:rPr>
              <a:t>acos</a:t>
            </a:r>
            <a:endParaRPr lang="nl-NL" sz="2400" b="1" dirty="0">
              <a:solidFill>
                <a:schemeClr val="tx1">
                  <a:lumMod val="75000"/>
                  <a:lumOff val="25000"/>
                </a:schemeClr>
              </a:solidFill>
              <a:latin typeface="+mn-lt"/>
            </a:endParaRPr>
          </a:p>
          <a:p>
            <a:r>
              <a:rPr lang="nl-NL" sz="2400" b="1" dirty="0" err="1">
                <a:solidFill>
                  <a:schemeClr val="tx1">
                    <a:lumMod val="75000"/>
                    <a:lumOff val="25000"/>
                  </a:schemeClr>
                </a:solidFill>
                <a:latin typeface="+mn-lt"/>
              </a:rPr>
              <a:t>acosh</a:t>
            </a:r>
            <a:endParaRPr lang="nl-NL" sz="2400" b="1" dirty="0">
              <a:solidFill>
                <a:schemeClr val="tx1">
                  <a:lumMod val="75000"/>
                  <a:lumOff val="25000"/>
                </a:schemeClr>
              </a:solidFill>
              <a:latin typeface="+mn-lt"/>
            </a:endParaRPr>
          </a:p>
          <a:p>
            <a:r>
              <a:rPr lang="nl-NL" sz="2400" b="1" dirty="0">
                <a:solidFill>
                  <a:schemeClr val="tx1">
                    <a:lumMod val="75000"/>
                    <a:lumOff val="25000"/>
                  </a:schemeClr>
                </a:solidFill>
                <a:latin typeface="+mn-lt"/>
              </a:rPr>
              <a:t>asin</a:t>
            </a:r>
          </a:p>
          <a:p>
            <a:r>
              <a:rPr lang="nl-NL" sz="2400" b="1" dirty="0" err="1">
                <a:solidFill>
                  <a:schemeClr val="tx1">
                    <a:lumMod val="75000"/>
                    <a:lumOff val="25000"/>
                  </a:schemeClr>
                </a:solidFill>
                <a:latin typeface="+mn-lt"/>
              </a:rPr>
              <a:t>asinh</a:t>
            </a:r>
            <a:endParaRPr lang="nl-NL" sz="2400" b="1" dirty="0">
              <a:solidFill>
                <a:schemeClr val="tx1">
                  <a:lumMod val="75000"/>
                  <a:lumOff val="25000"/>
                </a:schemeClr>
              </a:solidFill>
              <a:latin typeface="+mn-lt"/>
            </a:endParaRPr>
          </a:p>
          <a:p>
            <a:r>
              <a:rPr lang="nl-NL" sz="2400" b="1" dirty="0" err="1">
                <a:solidFill>
                  <a:schemeClr val="tx1">
                    <a:lumMod val="75000"/>
                    <a:lumOff val="25000"/>
                  </a:schemeClr>
                </a:solidFill>
                <a:latin typeface="+mn-lt"/>
              </a:rPr>
              <a:t>atan</a:t>
            </a:r>
            <a:endParaRPr lang="nl-NL" sz="2400" b="1" dirty="0">
              <a:solidFill>
                <a:schemeClr val="tx1">
                  <a:lumMod val="75000"/>
                  <a:lumOff val="25000"/>
                </a:schemeClr>
              </a:solidFill>
              <a:latin typeface="+mn-lt"/>
            </a:endParaRPr>
          </a:p>
          <a:p>
            <a:r>
              <a:rPr lang="nl-NL" sz="2400" b="1" dirty="0">
                <a:solidFill>
                  <a:schemeClr val="tx1">
                    <a:lumMod val="75000"/>
                    <a:lumOff val="25000"/>
                  </a:schemeClr>
                </a:solidFill>
                <a:latin typeface="+mn-lt"/>
              </a:rPr>
              <a:t>atan2</a:t>
            </a:r>
          </a:p>
          <a:p>
            <a:r>
              <a:rPr lang="nl-NL" sz="2400" b="1" dirty="0" err="1">
                <a:solidFill>
                  <a:schemeClr val="tx1">
                    <a:lumMod val="75000"/>
                    <a:lumOff val="25000"/>
                  </a:schemeClr>
                </a:solidFill>
                <a:latin typeface="+mn-lt"/>
              </a:rPr>
              <a:t>atanh</a:t>
            </a:r>
            <a:endParaRPr lang="nl-NL" sz="2400" b="1" dirty="0">
              <a:solidFill>
                <a:schemeClr val="tx1">
                  <a:lumMod val="75000"/>
                  <a:lumOff val="25000"/>
                </a:schemeClr>
              </a:solidFill>
              <a:latin typeface="+mn-lt"/>
            </a:endParaRPr>
          </a:p>
          <a:p>
            <a:r>
              <a:rPr lang="nl-NL" sz="2400" b="1" dirty="0" err="1">
                <a:solidFill>
                  <a:schemeClr val="tx1">
                    <a:lumMod val="75000"/>
                    <a:lumOff val="25000"/>
                  </a:schemeClr>
                </a:solidFill>
                <a:latin typeface="+mn-lt"/>
              </a:rPr>
              <a:t>ceil</a:t>
            </a:r>
            <a:endParaRPr lang="nl-NL" sz="2400" b="1" dirty="0">
              <a:solidFill>
                <a:schemeClr val="tx1">
                  <a:lumMod val="75000"/>
                  <a:lumOff val="25000"/>
                </a:schemeClr>
              </a:solidFill>
              <a:latin typeface="+mn-lt"/>
            </a:endParaRPr>
          </a:p>
          <a:p>
            <a:r>
              <a:rPr lang="nl-NL" sz="2400" b="1" dirty="0" err="1">
                <a:solidFill>
                  <a:schemeClr val="tx1">
                    <a:lumMod val="75000"/>
                    <a:lumOff val="25000"/>
                  </a:schemeClr>
                </a:solidFill>
                <a:latin typeface="+mn-lt"/>
              </a:rPr>
              <a:t>copysign</a:t>
            </a:r>
            <a:endParaRPr lang="nl-NL" sz="2400" b="1" dirty="0">
              <a:solidFill>
                <a:schemeClr val="tx1">
                  <a:lumMod val="75000"/>
                  <a:lumOff val="25000"/>
                </a:schemeClr>
              </a:solidFill>
              <a:latin typeface="+mn-lt"/>
            </a:endParaRPr>
          </a:p>
          <a:p>
            <a:r>
              <a:rPr lang="nl-NL" sz="2400" b="1" dirty="0" err="1">
                <a:solidFill>
                  <a:schemeClr val="tx1">
                    <a:lumMod val="75000"/>
                    <a:lumOff val="25000"/>
                  </a:schemeClr>
                </a:solidFill>
                <a:latin typeface="+mn-lt"/>
              </a:rPr>
              <a:t>cos</a:t>
            </a:r>
            <a:endParaRPr lang="nl-NL" sz="2400" b="1" dirty="0">
              <a:solidFill>
                <a:schemeClr val="tx1">
                  <a:lumMod val="75000"/>
                  <a:lumOff val="25000"/>
                </a:schemeClr>
              </a:solidFill>
              <a:latin typeface="+mn-lt"/>
            </a:endParaRPr>
          </a:p>
          <a:p>
            <a:r>
              <a:rPr lang="nl-NL" sz="2400" b="1" dirty="0" err="1">
                <a:solidFill>
                  <a:schemeClr val="tx1">
                    <a:lumMod val="75000"/>
                    <a:lumOff val="25000"/>
                  </a:schemeClr>
                </a:solidFill>
                <a:latin typeface="+mn-lt"/>
              </a:rPr>
              <a:t>cosh</a:t>
            </a:r>
            <a:endParaRPr lang="nl-NL" sz="2400" b="1" dirty="0">
              <a:solidFill>
                <a:schemeClr val="tx1">
                  <a:lumMod val="75000"/>
                  <a:lumOff val="25000"/>
                </a:schemeClr>
              </a:solidFill>
              <a:latin typeface="+mn-lt"/>
            </a:endParaRPr>
          </a:p>
          <a:p>
            <a:r>
              <a:rPr lang="nl-NL" sz="2400" b="1" dirty="0" err="1">
                <a:solidFill>
                  <a:schemeClr val="tx1">
                    <a:lumMod val="75000"/>
                    <a:lumOff val="25000"/>
                  </a:schemeClr>
                </a:solidFill>
                <a:latin typeface="+mn-lt"/>
              </a:rPr>
              <a:t>degrees</a:t>
            </a:r>
            <a:endParaRPr lang="nl-NL" sz="2400" b="1" dirty="0">
              <a:solidFill>
                <a:schemeClr val="tx1">
                  <a:lumMod val="75000"/>
                  <a:lumOff val="25000"/>
                </a:schemeClr>
              </a:solidFill>
              <a:latin typeface="+mn-lt"/>
            </a:endParaRPr>
          </a:p>
          <a:p>
            <a:r>
              <a:rPr lang="nl-NL" sz="2400" b="1" dirty="0">
                <a:solidFill>
                  <a:schemeClr val="tx1">
                    <a:lumMod val="75000"/>
                    <a:lumOff val="25000"/>
                  </a:schemeClr>
                </a:solidFill>
                <a:latin typeface="+mn-lt"/>
              </a:rPr>
              <a:t>erf</a:t>
            </a:r>
          </a:p>
          <a:p>
            <a:r>
              <a:rPr lang="nl-NL" sz="2400" b="1" dirty="0" err="1">
                <a:solidFill>
                  <a:schemeClr val="tx1">
                    <a:lumMod val="75000"/>
                    <a:lumOff val="25000"/>
                  </a:schemeClr>
                </a:solidFill>
                <a:latin typeface="+mn-lt"/>
              </a:rPr>
              <a:t>erfc</a:t>
            </a:r>
            <a:endParaRPr lang="nl-NL" sz="2400" b="1" dirty="0">
              <a:solidFill>
                <a:schemeClr val="tx1">
                  <a:lumMod val="75000"/>
                  <a:lumOff val="25000"/>
                </a:schemeClr>
              </a:solidFill>
              <a:latin typeface="+mn-lt"/>
            </a:endParaRPr>
          </a:p>
          <a:p>
            <a:r>
              <a:rPr lang="nl-NL" sz="2400" b="1" dirty="0" err="1">
                <a:solidFill>
                  <a:schemeClr val="tx1">
                    <a:lumMod val="75000"/>
                    <a:lumOff val="25000"/>
                  </a:schemeClr>
                </a:solidFill>
                <a:latin typeface="+mn-lt"/>
              </a:rPr>
              <a:t>exp</a:t>
            </a:r>
            <a:endParaRPr lang="nl-NL" sz="2400" b="1" dirty="0">
              <a:solidFill>
                <a:schemeClr val="tx1">
                  <a:lumMod val="75000"/>
                  <a:lumOff val="25000"/>
                </a:schemeClr>
              </a:solidFill>
              <a:latin typeface="+mn-lt"/>
            </a:endParaRPr>
          </a:p>
          <a:p>
            <a:r>
              <a:rPr lang="nl-NL" sz="2400" b="1" dirty="0">
                <a:solidFill>
                  <a:schemeClr val="tx1">
                    <a:lumMod val="75000"/>
                    <a:lumOff val="25000"/>
                  </a:schemeClr>
                </a:solidFill>
                <a:latin typeface="+mn-lt"/>
              </a:rPr>
              <a:t>expm1</a:t>
            </a:r>
          </a:p>
          <a:p>
            <a:r>
              <a:rPr lang="nl-NL" sz="2400" b="1" dirty="0" err="1">
                <a:solidFill>
                  <a:schemeClr val="tx1">
                    <a:lumMod val="75000"/>
                    <a:lumOff val="25000"/>
                  </a:schemeClr>
                </a:solidFill>
                <a:latin typeface="+mn-lt"/>
              </a:rPr>
              <a:t>fabs</a:t>
            </a:r>
            <a:endParaRPr lang="nl-NL" sz="2400" b="1" dirty="0">
              <a:solidFill>
                <a:schemeClr val="tx1">
                  <a:lumMod val="75000"/>
                  <a:lumOff val="25000"/>
                </a:schemeClr>
              </a:solidFill>
              <a:latin typeface="+mn-lt"/>
            </a:endParaRPr>
          </a:p>
          <a:p>
            <a:r>
              <a:rPr lang="nl-NL" sz="2400" b="1" dirty="0">
                <a:solidFill>
                  <a:schemeClr val="tx1">
                    <a:lumMod val="75000"/>
                    <a:lumOff val="25000"/>
                  </a:schemeClr>
                </a:solidFill>
                <a:latin typeface="+mn-lt"/>
              </a:rPr>
              <a:t>factorial</a:t>
            </a:r>
          </a:p>
          <a:p>
            <a:r>
              <a:rPr lang="nl-NL" sz="2400" b="1" dirty="0">
                <a:solidFill>
                  <a:schemeClr val="tx1">
                    <a:lumMod val="75000"/>
                    <a:lumOff val="25000"/>
                  </a:schemeClr>
                </a:solidFill>
                <a:latin typeface="+mn-lt"/>
              </a:rPr>
              <a:t>floor</a:t>
            </a:r>
          </a:p>
          <a:p>
            <a:r>
              <a:rPr lang="nl-NL" sz="2400" b="1" dirty="0" err="1">
                <a:solidFill>
                  <a:schemeClr val="tx1">
                    <a:lumMod val="75000"/>
                    <a:lumOff val="25000"/>
                  </a:schemeClr>
                </a:solidFill>
                <a:latin typeface="+mn-lt"/>
              </a:rPr>
              <a:t>fmod</a:t>
            </a:r>
            <a:endParaRPr lang="nl-NL" sz="2400" b="1" dirty="0">
              <a:solidFill>
                <a:schemeClr val="tx1">
                  <a:lumMod val="75000"/>
                  <a:lumOff val="25000"/>
                </a:schemeClr>
              </a:solidFill>
              <a:latin typeface="+mn-lt"/>
            </a:endParaRPr>
          </a:p>
          <a:p>
            <a:r>
              <a:rPr lang="nl-NL" sz="2400" b="1" dirty="0" err="1">
                <a:solidFill>
                  <a:schemeClr val="tx1">
                    <a:lumMod val="75000"/>
                    <a:lumOff val="25000"/>
                  </a:schemeClr>
                </a:solidFill>
                <a:latin typeface="+mn-lt"/>
              </a:rPr>
              <a:t>frexp</a:t>
            </a:r>
            <a:endParaRPr lang="nl-NL" sz="2400" b="1" dirty="0">
              <a:solidFill>
                <a:schemeClr val="tx1">
                  <a:lumMod val="75000"/>
                  <a:lumOff val="25000"/>
                </a:schemeClr>
              </a:solidFill>
              <a:latin typeface="+mn-lt"/>
            </a:endParaRPr>
          </a:p>
          <a:p>
            <a:r>
              <a:rPr lang="nl-NL" sz="2400" b="1" dirty="0" err="1">
                <a:solidFill>
                  <a:schemeClr val="tx1">
                    <a:lumMod val="75000"/>
                    <a:lumOff val="25000"/>
                  </a:schemeClr>
                </a:solidFill>
                <a:latin typeface="+mn-lt"/>
              </a:rPr>
              <a:t>fsum</a:t>
            </a:r>
            <a:endParaRPr lang="nl-NL" sz="2400" b="1" dirty="0">
              <a:solidFill>
                <a:schemeClr val="tx1">
                  <a:lumMod val="75000"/>
                  <a:lumOff val="25000"/>
                </a:schemeClr>
              </a:solidFill>
              <a:latin typeface="+mn-lt"/>
            </a:endParaRPr>
          </a:p>
          <a:p>
            <a:r>
              <a:rPr lang="nl-NL" sz="2400" b="1" dirty="0">
                <a:solidFill>
                  <a:schemeClr val="tx1">
                    <a:lumMod val="75000"/>
                    <a:lumOff val="25000"/>
                  </a:schemeClr>
                </a:solidFill>
                <a:latin typeface="+mn-lt"/>
              </a:rPr>
              <a:t>gamma</a:t>
            </a:r>
          </a:p>
          <a:p>
            <a:r>
              <a:rPr lang="nl-NL" sz="2400" b="1" dirty="0" err="1">
                <a:solidFill>
                  <a:schemeClr val="tx1">
                    <a:lumMod val="75000"/>
                    <a:lumOff val="25000"/>
                  </a:schemeClr>
                </a:solidFill>
                <a:latin typeface="+mn-lt"/>
              </a:rPr>
              <a:t>gcd</a:t>
            </a:r>
            <a:endParaRPr lang="nl-NL" sz="2400" b="1" dirty="0">
              <a:solidFill>
                <a:schemeClr val="tx1">
                  <a:lumMod val="75000"/>
                  <a:lumOff val="25000"/>
                </a:schemeClr>
              </a:solidFill>
              <a:latin typeface="+mn-lt"/>
            </a:endParaRPr>
          </a:p>
          <a:p>
            <a:r>
              <a:rPr lang="nl-NL" sz="2400" b="1" dirty="0" err="1">
                <a:solidFill>
                  <a:schemeClr val="tx1">
                    <a:lumMod val="75000"/>
                    <a:lumOff val="25000"/>
                  </a:schemeClr>
                </a:solidFill>
                <a:latin typeface="+mn-lt"/>
              </a:rPr>
              <a:t>hypot</a:t>
            </a:r>
            <a:endParaRPr lang="nl-NL" sz="2400" b="1" dirty="0">
              <a:solidFill>
                <a:schemeClr val="tx1">
                  <a:lumMod val="75000"/>
                  <a:lumOff val="25000"/>
                </a:schemeClr>
              </a:solidFill>
              <a:latin typeface="+mn-lt"/>
            </a:endParaRPr>
          </a:p>
          <a:p>
            <a:r>
              <a:rPr lang="nl-NL" sz="2400" b="1" dirty="0" err="1">
                <a:solidFill>
                  <a:schemeClr val="tx1">
                    <a:lumMod val="75000"/>
                    <a:lumOff val="25000"/>
                  </a:schemeClr>
                </a:solidFill>
                <a:latin typeface="+mn-lt"/>
              </a:rPr>
              <a:t>inf</a:t>
            </a:r>
            <a:endParaRPr lang="nl-NL" sz="2400" b="1" dirty="0">
              <a:solidFill>
                <a:schemeClr val="tx1">
                  <a:lumMod val="75000"/>
                  <a:lumOff val="25000"/>
                </a:schemeClr>
              </a:solidFill>
              <a:latin typeface="+mn-lt"/>
            </a:endParaRPr>
          </a:p>
          <a:p>
            <a:r>
              <a:rPr lang="nl-NL" sz="2400" b="1" dirty="0" err="1">
                <a:solidFill>
                  <a:schemeClr val="tx1">
                    <a:lumMod val="75000"/>
                    <a:lumOff val="25000"/>
                  </a:schemeClr>
                </a:solidFill>
                <a:latin typeface="+mn-lt"/>
              </a:rPr>
              <a:t>isclose</a:t>
            </a:r>
            <a:endParaRPr lang="nl-NL" sz="2400" b="1" dirty="0">
              <a:solidFill>
                <a:schemeClr val="tx1">
                  <a:lumMod val="75000"/>
                  <a:lumOff val="25000"/>
                </a:schemeClr>
              </a:solidFill>
              <a:latin typeface="+mn-lt"/>
            </a:endParaRPr>
          </a:p>
          <a:p>
            <a:r>
              <a:rPr lang="nl-NL" sz="2400" b="1" dirty="0" err="1">
                <a:solidFill>
                  <a:schemeClr val="tx1">
                    <a:lumMod val="75000"/>
                    <a:lumOff val="25000"/>
                  </a:schemeClr>
                </a:solidFill>
                <a:latin typeface="+mn-lt"/>
              </a:rPr>
              <a:t>isfinite</a:t>
            </a:r>
            <a:endParaRPr lang="nl-NL" sz="2400" b="1" dirty="0">
              <a:solidFill>
                <a:schemeClr val="tx1">
                  <a:lumMod val="75000"/>
                  <a:lumOff val="25000"/>
                </a:schemeClr>
              </a:solidFill>
              <a:latin typeface="+mn-lt"/>
            </a:endParaRPr>
          </a:p>
          <a:p>
            <a:r>
              <a:rPr lang="nl-NL" sz="2400" b="1" dirty="0" err="1">
                <a:solidFill>
                  <a:schemeClr val="tx1">
                    <a:lumMod val="75000"/>
                    <a:lumOff val="25000"/>
                  </a:schemeClr>
                </a:solidFill>
                <a:latin typeface="+mn-lt"/>
              </a:rPr>
              <a:t>isinf</a:t>
            </a:r>
            <a:endParaRPr lang="nl-NL" sz="2400" b="1" dirty="0">
              <a:solidFill>
                <a:schemeClr val="tx1">
                  <a:lumMod val="75000"/>
                  <a:lumOff val="25000"/>
                </a:schemeClr>
              </a:solidFill>
              <a:latin typeface="+mn-lt"/>
            </a:endParaRPr>
          </a:p>
          <a:p>
            <a:r>
              <a:rPr lang="nl-NL" sz="2400" b="1" dirty="0" err="1">
                <a:solidFill>
                  <a:schemeClr val="tx1">
                    <a:lumMod val="75000"/>
                    <a:lumOff val="25000"/>
                  </a:schemeClr>
                </a:solidFill>
                <a:latin typeface="+mn-lt"/>
              </a:rPr>
              <a:t>isnan</a:t>
            </a:r>
            <a:endParaRPr lang="nl-NL" sz="2400" b="1" dirty="0">
              <a:solidFill>
                <a:schemeClr val="tx1">
                  <a:lumMod val="75000"/>
                  <a:lumOff val="25000"/>
                </a:schemeClr>
              </a:solidFill>
              <a:latin typeface="+mn-lt"/>
            </a:endParaRPr>
          </a:p>
          <a:p>
            <a:r>
              <a:rPr lang="nl-NL" sz="2400" b="1" dirty="0" err="1">
                <a:solidFill>
                  <a:schemeClr val="tx1">
                    <a:lumMod val="75000"/>
                    <a:lumOff val="25000"/>
                  </a:schemeClr>
                </a:solidFill>
                <a:latin typeface="+mn-lt"/>
              </a:rPr>
              <a:t>ldexp</a:t>
            </a:r>
            <a:endParaRPr lang="nl-NL" sz="2400" b="1" dirty="0">
              <a:solidFill>
                <a:schemeClr val="tx1">
                  <a:lumMod val="75000"/>
                  <a:lumOff val="25000"/>
                </a:schemeClr>
              </a:solidFill>
              <a:latin typeface="+mn-lt"/>
            </a:endParaRPr>
          </a:p>
          <a:p>
            <a:r>
              <a:rPr lang="nl-NL" sz="2400" b="1" dirty="0" err="1">
                <a:solidFill>
                  <a:schemeClr val="tx1">
                    <a:lumMod val="75000"/>
                    <a:lumOff val="25000"/>
                  </a:schemeClr>
                </a:solidFill>
                <a:latin typeface="+mn-lt"/>
              </a:rPr>
              <a:t>lgamma</a:t>
            </a:r>
            <a:endParaRPr lang="nl-NL" sz="2400" b="1" dirty="0">
              <a:solidFill>
                <a:schemeClr val="tx1">
                  <a:lumMod val="75000"/>
                  <a:lumOff val="25000"/>
                </a:schemeClr>
              </a:solidFill>
              <a:latin typeface="+mn-lt"/>
            </a:endParaRPr>
          </a:p>
          <a:p>
            <a:r>
              <a:rPr lang="nl-NL" sz="2400" b="1" dirty="0">
                <a:solidFill>
                  <a:schemeClr val="tx1">
                    <a:lumMod val="75000"/>
                    <a:lumOff val="25000"/>
                  </a:schemeClr>
                </a:solidFill>
                <a:latin typeface="+mn-lt"/>
              </a:rPr>
              <a:t>log</a:t>
            </a:r>
          </a:p>
          <a:p>
            <a:r>
              <a:rPr lang="nl-NL" sz="2400" b="1" dirty="0">
                <a:solidFill>
                  <a:schemeClr val="tx1">
                    <a:lumMod val="75000"/>
                    <a:lumOff val="25000"/>
                  </a:schemeClr>
                </a:solidFill>
                <a:latin typeface="+mn-lt"/>
              </a:rPr>
              <a:t>log10</a:t>
            </a:r>
          </a:p>
          <a:p>
            <a:r>
              <a:rPr lang="nl-NL" sz="2400" b="1" dirty="0">
                <a:solidFill>
                  <a:schemeClr val="tx1">
                    <a:lumMod val="75000"/>
                    <a:lumOff val="25000"/>
                  </a:schemeClr>
                </a:solidFill>
                <a:latin typeface="+mn-lt"/>
              </a:rPr>
              <a:t>log1p</a:t>
            </a:r>
          </a:p>
          <a:p>
            <a:r>
              <a:rPr lang="nl-NL" sz="2400" b="1" dirty="0">
                <a:solidFill>
                  <a:schemeClr val="tx1">
                    <a:lumMod val="75000"/>
                    <a:lumOff val="25000"/>
                  </a:schemeClr>
                </a:solidFill>
                <a:latin typeface="+mn-lt"/>
              </a:rPr>
              <a:t>log2</a:t>
            </a:r>
          </a:p>
          <a:p>
            <a:r>
              <a:rPr lang="nl-NL" sz="2400" b="1" dirty="0" err="1">
                <a:solidFill>
                  <a:schemeClr val="tx1">
                    <a:lumMod val="75000"/>
                    <a:lumOff val="25000"/>
                  </a:schemeClr>
                </a:solidFill>
                <a:latin typeface="+mn-lt"/>
              </a:rPr>
              <a:t>modf</a:t>
            </a:r>
            <a:endParaRPr lang="nl-NL" sz="2400" b="1" dirty="0">
              <a:solidFill>
                <a:schemeClr val="tx1">
                  <a:lumMod val="75000"/>
                  <a:lumOff val="25000"/>
                </a:schemeClr>
              </a:solidFill>
              <a:latin typeface="+mn-lt"/>
            </a:endParaRPr>
          </a:p>
          <a:p>
            <a:r>
              <a:rPr lang="nl-NL" sz="2400" b="1" dirty="0" err="1">
                <a:solidFill>
                  <a:schemeClr val="tx1">
                    <a:lumMod val="75000"/>
                    <a:lumOff val="25000"/>
                  </a:schemeClr>
                </a:solidFill>
                <a:latin typeface="+mn-lt"/>
              </a:rPr>
              <a:t>nan</a:t>
            </a:r>
            <a:endParaRPr lang="nl-NL" sz="2400" b="1" dirty="0">
              <a:solidFill>
                <a:schemeClr val="tx1">
                  <a:lumMod val="75000"/>
                  <a:lumOff val="25000"/>
                </a:schemeClr>
              </a:solidFill>
              <a:latin typeface="+mn-lt"/>
            </a:endParaRPr>
          </a:p>
          <a:p>
            <a:r>
              <a:rPr lang="nl-NL" sz="2400" b="1" dirty="0" err="1">
                <a:solidFill>
                  <a:schemeClr val="tx1">
                    <a:lumMod val="75000"/>
                    <a:lumOff val="25000"/>
                  </a:schemeClr>
                </a:solidFill>
                <a:latin typeface="+mn-lt"/>
              </a:rPr>
              <a:t>pow</a:t>
            </a:r>
            <a:endParaRPr lang="nl-NL" sz="2400" b="1" dirty="0">
              <a:solidFill>
                <a:schemeClr val="tx1">
                  <a:lumMod val="75000"/>
                  <a:lumOff val="25000"/>
                </a:schemeClr>
              </a:solidFill>
              <a:latin typeface="+mn-lt"/>
            </a:endParaRPr>
          </a:p>
          <a:p>
            <a:r>
              <a:rPr lang="nl-NL" sz="2400" b="1" dirty="0" err="1">
                <a:solidFill>
                  <a:schemeClr val="tx1">
                    <a:lumMod val="75000"/>
                    <a:lumOff val="25000"/>
                  </a:schemeClr>
                </a:solidFill>
                <a:latin typeface="+mn-lt"/>
              </a:rPr>
              <a:t>radians</a:t>
            </a:r>
            <a:endParaRPr lang="nl-NL" sz="2400" b="1" dirty="0">
              <a:solidFill>
                <a:schemeClr val="tx1">
                  <a:lumMod val="75000"/>
                  <a:lumOff val="25000"/>
                </a:schemeClr>
              </a:solidFill>
              <a:latin typeface="+mn-lt"/>
            </a:endParaRPr>
          </a:p>
          <a:p>
            <a:r>
              <a:rPr lang="nl-NL" sz="2400" b="1" dirty="0" err="1">
                <a:solidFill>
                  <a:schemeClr val="tx1">
                    <a:lumMod val="75000"/>
                    <a:lumOff val="25000"/>
                  </a:schemeClr>
                </a:solidFill>
                <a:latin typeface="+mn-lt"/>
              </a:rPr>
              <a:t>remainder</a:t>
            </a:r>
            <a:endParaRPr lang="nl-NL" sz="2400" b="1" dirty="0">
              <a:solidFill>
                <a:schemeClr val="tx1">
                  <a:lumMod val="75000"/>
                  <a:lumOff val="25000"/>
                </a:schemeClr>
              </a:solidFill>
              <a:latin typeface="+mn-lt"/>
            </a:endParaRPr>
          </a:p>
          <a:p>
            <a:r>
              <a:rPr lang="nl-NL" sz="2400" b="1" dirty="0" err="1">
                <a:solidFill>
                  <a:schemeClr val="tx1">
                    <a:lumMod val="75000"/>
                    <a:lumOff val="25000"/>
                  </a:schemeClr>
                </a:solidFill>
                <a:latin typeface="+mn-lt"/>
              </a:rPr>
              <a:t>sin</a:t>
            </a:r>
            <a:endParaRPr lang="nl-NL" sz="2400" b="1" dirty="0">
              <a:solidFill>
                <a:schemeClr val="tx1">
                  <a:lumMod val="75000"/>
                  <a:lumOff val="25000"/>
                </a:schemeClr>
              </a:solidFill>
              <a:latin typeface="+mn-lt"/>
            </a:endParaRPr>
          </a:p>
          <a:p>
            <a:r>
              <a:rPr lang="nl-NL" sz="2400" b="1" dirty="0" err="1">
                <a:solidFill>
                  <a:schemeClr val="tx1">
                    <a:lumMod val="75000"/>
                    <a:lumOff val="25000"/>
                  </a:schemeClr>
                </a:solidFill>
                <a:latin typeface="+mn-lt"/>
              </a:rPr>
              <a:t>sinh</a:t>
            </a:r>
            <a:endParaRPr lang="nl-NL" sz="2400" b="1" dirty="0">
              <a:solidFill>
                <a:schemeClr val="tx1">
                  <a:lumMod val="75000"/>
                  <a:lumOff val="25000"/>
                </a:schemeClr>
              </a:solidFill>
              <a:latin typeface="+mn-lt"/>
            </a:endParaRPr>
          </a:p>
          <a:p>
            <a:r>
              <a:rPr lang="nl-NL" sz="2400" b="1" dirty="0" err="1">
                <a:solidFill>
                  <a:schemeClr val="tx1">
                    <a:lumMod val="75000"/>
                    <a:lumOff val="25000"/>
                  </a:schemeClr>
                </a:solidFill>
                <a:latin typeface="+mn-lt"/>
              </a:rPr>
              <a:t>sqrt</a:t>
            </a:r>
            <a:endParaRPr lang="nl-NL" sz="2400" b="1" dirty="0">
              <a:solidFill>
                <a:schemeClr val="tx1">
                  <a:lumMod val="75000"/>
                  <a:lumOff val="25000"/>
                </a:schemeClr>
              </a:solidFill>
              <a:latin typeface="+mn-lt"/>
            </a:endParaRPr>
          </a:p>
          <a:p>
            <a:r>
              <a:rPr lang="nl-NL" sz="2400" b="1" dirty="0">
                <a:solidFill>
                  <a:schemeClr val="tx1">
                    <a:lumMod val="75000"/>
                    <a:lumOff val="25000"/>
                  </a:schemeClr>
                </a:solidFill>
                <a:latin typeface="+mn-lt"/>
              </a:rPr>
              <a:t>tan</a:t>
            </a:r>
          </a:p>
          <a:p>
            <a:r>
              <a:rPr lang="nl-NL" sz="2400" b="1" dirty="0" err="1">
                <a:solidFill>
                  <a:schemeClr val="tx1">
                    <a:lumMod val="75000"/>
                    <a:lumOff val="25000"/>
                  </a:schemeClr>
                </a:solidFill>
                <a:latin typeface="+mn-lt"/>
              </a:rPr>
              <a:t>tanh</a:t>
            </a:r>
            <a:endParaRPr lang="nl-NL" sz="2400" b="1" dirty="0">
              <a:solidFill>
                <a:schemeClr val="tx1">
                  <a:lumMod val="75000"/>
                  <a:lumOff val="25000"/>
                </a:schemeClr>
              </a:solidFill>
              <a:latin typeface="+mn-lt"/>
            </a:endParaRPr>
          </a:p>
          <a:p>
            <a:r>
              <a:rPr lang="nl-NL" sz="2400" b="1" dirty="0" err="1">
                <a:solidFill>
                  <a:schemeClr val="tx1">
                    <a:lumMod val="75000"/>
                    <a:lumOff val="25000"/>
                  </a:schemeClr>
                </a:solidFill>
                <a:latin typeface="+mn-lt"/>
              </a:rPr>
              <a:t>tau</a:t>
            </a:r>
            <a:endParaRPr lang="nl-NL" sz="2400" b="1" dirty="0">
              <a:solidFill>
                <a:schemeClr val="tx1">
                  <a:lumMod val="75000"/>
                  <a:lumOff val="25000"/>
                </a:schemeClr>
              </a:solidFill>
              <a:latin typeface="+mn-lt"/>
            </a:endParaRPr>
          </a:p>
          <a:p>
            <a:r>
              <a:rPr lang="nl-NL" sz="2400" b="1" dirty="0" err="1">
                <a:solidFill>
                  <a:schemeClr val="tx1">
                    <a:lumMod val="75000"/>
                    <a:lumOff val="25000"/>
                  </a:schemeClr>
                </a:solidFill>
                <a:latin typeface="+mn-lt"/>
              </a:rPr>
              <a:t>trunc</a:t>
            </a:r>
            <a:endParaRPr lang="nl-NL" sz="2400" b="1" dirty="0">
              <a:solidFill>
                <a:schemeClr val="tx1">
                  <a:lumMod val="75000"/>
                  <a:lumOff val="25000"/>
                </a:schemeClr>
              </a:solidFill>
              <a:latin typeface="+mn-lt"/>
            </a:endParaRPr>
          </a:p>
        </p:txBody>
      </p:sp>
    </p:spTree>
    <p:extLst>
      <p:ext uri="{BB962C8B-B14F-4D97-AF65-F5344CB8AC3E}">
        <p14:creationId xmlns:p14="http://schemas.microsoft.com/office/powerpoint/2010/main" val="67286591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a:extLst>
              <a:ext uri="{FF2B5EF4-FFF2-40B4-BE49-F238E27FC236}">
                <a16:creationId xmlns:a16="http://schemas.microsoft.com/office/drawing/2014/main" id="{5108F6C4-A01D-F544-A7F9-BAD6E115B46A}"/>
              </a:ext>
            </a:extLst>
          </p:cNvPr>
          <p:cNvSpPr>
            <a:spLocks noGrp="1"/>
          </p:cNvSpPr>
          <p:nvPr>
            <p:ph idx="1"/>
          </p:nvPr>
        </p:nvSpPr>
        <p:spPr/>
        <p:txBody>
          <a:bodyPr/>
          <a:lstStyle/>
          <a:p>
            <a:r>
              <a:rPr lang="nl-NL" dirty="0" err="1"/>
              <a:t>Generate</a:t>
            </a:r>
            <a:r>
              <a:rPr lang="nl-NL" dirty="0"/>
              <a:t> pseudo-random </a:t>
            </a:r>
            <a:r>
              <a:rPr lang="nl-NL" dirty="0" err="1"/>
              <a:t>numbers</a:t>
            </a:r>
            <a:endParaRPr lang="nl-NL" dirty="0"/>
          </a:p>
        </p:txBody>
      </p:sp>
      <p:sp>
        <p:nvSpPr>
          <p:cNvPr id="3" name="Titel 2"/>
          <p:cNvSpPr>
            <a:spLocks noGrp="1"/>
          </p:cNvSpPr>
          <p:nvPr>
            <p:ph type="title"/>
          </p:nvPr>
        </p:nvSpPr>
        <p:spPr/>
        <p:txBody>
          <a:bodyPr/>
          <a:lstStyle/>
          <a:p>
            <a:r>
              <a:rPr lang="nl-NL" dirty="0"/>
              <a:t>random - Pseudo-random </a:t>
            </a:r>
            <a:r>
              <a:rPr lang="nl-NL" dirty="0" err="1"/>
              <a:t>numbers</a:t>
            </a:r>
            <a:endParaRPr lang="nl-NL" dirty="0"/>
          </a:p>
        </p:txBody>
      </p:sp>
      <p:sp>
        <p:nvSpPr>
          <p:cNvPr id="5" name="Tijdelijke aanduiding voor inhoud 3"/>
          <p:cNvSpPr txBox="1">
            <a:spLocks/>
          </p:cNvSpPr>
          <p:nvPr/>
        </p:nvSpPr>
        <p:spPr>
          <a:xfrm>
            <a:off x="565181" y="2843733"/>
            <a:ext cx="8928991" cy="2985433"/>
          </a:xfrm>
          <a:prstGeom prst="rect">
            <a:avLst/>
          </a:prstGeom>
          <a:solidFill>
            <a:schemeClr val="accent1">
              <a:lumMod val="20000"/>
              <a:lumOff val="80000"/>
            </a:schemeClr>
          </a:solidFill>
          <a:ln>
            <a:solidFill>
              <a:srgbClr val="00B050"/>
            </a:solidFill>
          </a:ln>
          <a:effectLst>
            <a:outerShdw blurRad="50800" dist="38100" dir="2700000" algn="tl" rotWithShape="0">
              <a:prstClr val="black">
                <a:alpha val="40000"/>
              </a:prstClr>
            </a:outerShdw>
          </a:effectLst>
        </p:spPr>
        <p:txBody>
          <a:bodyPr wrap="square" rtlCol="0">
            <a:spAutoFit/>
          </a:bodyPr>
          <a:lstStyle>
            <a:lvl1pPr marL="342900" indent="-342900" algn="l" defTabSz="914400" rtl="0" eaLnBrk="1" latinLnBrk="0" hangingPunct="1">
              <a:spcBef>
                <a:spcPct val="200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anose="020B0604020202020204" pitchFamily="34" charset="0"/>
              <a:buChar char="–"/>
              <a:defRPr sz="12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anose="020B0604020202020204" pitchFamily="34" charset="0"/>
              <a:buChar char="»"/>
              <a:defRPr sz="10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nl-NL" sz="2000" b="1" dirty="0" err="1">
                <a:latin typeface="+mn-lt"/>
                <a:cs typeface="Courier New" panose="02070309020205020404" pitchFamily="49" charset="0"/>
              </a:rPr>
              <a:t>random.seed</a:t>
            </a:r>
            <a:r>
              <a:rPr lang="nl-NL" sz="2000" b="1" dirty="0">
                <a:latin typeface="+mn-lt"/>
                <a:cs typeface="Courier New" panose="02070309020205020404" pitchFamily="49" charset="0"/>
              </a:rPr>
              <a:t>()</a:t>
            </a:r>
          </a:p>
          <a:p>
            <a:pPr marL="0" indent="0">
              <a:buNone/>
            </a:pPr>
            <a:r>
              <a:rPr lang="nl-NL" sz="2000" b="1" dirty="0" err="1">
                <a:latin typeface="+mn-lt"/>
                <a:cs typeface="Courier New" panose="02070309020205020404" pitchFamily="49" charset="0"/>
              </a:rPr>
              <a:t>random.randrange</a:t>
            </a:r>
            <a:r>
              <a:rPr lang="nl-NL" sz="2000" b="1" dirty="0">
                <a:latin typeface="+mn-lt"/>
                <a:cs typeface="Courier New" panose="02070309020205020404" pitchFamily="49" charset="0"/>
              </a:rPr>
              <a:t>(start, stop)</a:t>
            </a:r>
          </a:p>
          <a:p>
            <a:pPr marL="0" indent="0">
              <a:buNone/>
            </a:pPr>
            <a:r>
              <a:rPr lang="nl-NL" sz="2000" b="1" dirty="0" err="1">
                <a:latin typeface="+mn-lt"/>
                <a:cs typeface="Courier New" panose="02070309020205020404" pitchFamily="49" charset="0"/>
              </a:rPr>
              <a:t>random.randint</a:t>
            </a:r>
            <a:r>
              <a:rPr lang="nl-NL" sz="2000" b="1" dirty="0">
                <a:latin typeface="+mn-lt"/>
                <a:cs typeface="Courier New" panose="02070309020205020404" pitchFamily="49" charset="0"/>
              </a:rPr>
              <a:t>(a, b)</a:t>
            </a:r>
          </a:p>
          <a:p>
            <a:pPr marL="0" indent="0">
              <a:buNone/>
            </a:pPr>
            <a:r>
              <a:rPr lang="nl-NL" sz="2000" b="1" dirty="0" err="1">
                <a:latin typeface="+mn-lt"/>
                <a:cs typeface="Courier New" panose="02070309020205020404" pitchFamily="49" charset="0"/>
              </a:rPr>
              <a:t>random.choice</a:t>
            </a:r>
            <a:r>
              <a:rPr lang="nl-NL" sz="2000" b="1" dirty="0">
                <a:latin typeface="+mn-lt"/>
                <a:cs typeface="Courier New" panose="02070309020205020404" pitchFamily="49" charset="0"/>
              </a:rPr>
              <a:t>(</a:t>
            </a:r>
            <a:r>
              <a:rPr lang="nl-NL" sz="2000" b="1" dirty="0" err="1">
                <a:latin typeface="+mn-lt"/>
                <a:cs typeface="Courier New" panose="02070309020205020404" pitchFamily="49" charset="0"/>
              </a:rPr>
              <a:t>sequence</a:t>
            </a:r>
            <a:r>
              <a:rPr lang="nl-NL" sz="2000" b="1" dirty="0">
                <a:latin typeface="+mn-lt"/>
                <a:cs typeface="Courier New" panose="02070309020205020404" pitchFamily="49" charset="0"/>
              </a:rPr>
              <a:t>)</a:t>
            </a:r>
          </a:p>
          <a:p>
            <a:pPr marL="0" indent="0">
              <a:buNone/>
            </a:pPr>
            <a:r>
              <a:rPr lang="nl-NL" sz="2000" b="1" dirty="0" err="1">
                <a:latin typeface="+mn-lt"/>
                <a:cs typeface="Courier New" panose="02070309020205020404" pitchFamily="49" charset="0"/>
              </a:rPr>
              <a:t>random.choices</a:t>
            </a:r>
            <a:r>
              <a:rPr lang="nl-NL" sz="2000" b="1" dirty="0">
                <a:latin typeface="+mn-lt"/>
                <a:cs typeface="Courier New" panose="02070309020205020404" pitchFamily="49" charset="0"/>
              </a:rPr>
              <a:t>(</a:t>
            </a:r>
            <a:r>
              <a:rPr lang="nl-NL" sz="2000" b="1" dirty="0" err="1">
                <a:latin typeface="+mn-lt"/>
                <a:cs typeface="Courier New" panose="02070309020205020404" pitchFamily="49" charset="0"/>
              </a:rPr>
              <a:t>sequence</a:t>
            </a:r>
            <a:r>
              <a:rPr lang="nl-NL" sz="2000" b="1" dirty="0">
                <a:latin typeface="+mn-lt"/>
                <a:cs typeface="Courier New" panose="02070309020205020404" pitchFamily="49" charset="0"/>
              </a:rPr>
              <a:t>, k=1)</a:t>
            </a:r>
          </a:p>
          <a:p>
            <a:pPr marL="0" indent="0">
              <a:buNone/>
            </a:pPr>
            <a:r>
              <a:rPr lang="nl-NL" sz="2000" b="1" dirty="0" err="1">
                <a:latin typeface="+mn-lt"/>
                <a:cs typeface="Courier New" panose="02070309020205020404" pitchFamily="49" charset="0"/>
              </a:rPr>
              <a:t>random.shuffle</a:t>
            </a:r>
            <a:r>
              <a:rPr lang="nl-NL" sz="2000" b="1" dirty="0">
                <a:latin typeface="+mn-lt"/>
                <a:cs typeface="Courier New" panose="02070309020205020404" pitchFamily="49" charset="0"/>
              </a:rPr>
              <a:t>(</a:t>
            </a:r>
            <a:r>
              <a:rPr lang="nl-NL" sz="2000" b="1" dirty="0" err="1">
                <a:latin typeface="+mn-lt"/>
                <a:cs typeface="Courier New" panose="02070309020205020404" pitchFamily="49" charset="0"/>
              </a:rPr>
              <a:t>sequence</a:t>
            </a:r>
            <a:r>
              <a:rPr lang="nl-NL" sz="2000" b="1" dirty="0">
                <a:latin typeface="+mn-lt"/>
                <a:cs typeface="Courier New" panose="02070309020205020404" pitchFamily="49" charset="0"/>
              </a:rPr>
              <a:t>)</a:t>
            </a:r>
          </a:p>
          <a:p>
            <a:pPr marL="0" indent="0">
              <a:buNone/>
            </a:pPr>
            <a:r>
              <a:rPr lang="nl-NL" sz="2000" b="1" dirty="0" err="1">
                <a:latin typeface="+mn-lt"/>
                <a:cs typeface="Courier New" panose="02070309020205020404" pitchFamily="49" charset="0"/>
              </a:rPr>
              <a:t>random.sample</a:t>
            </a:r>
            <a:r>
              <a:rPr lang="nl-NL" sz="2000" b="1" dirty="0">
                <a:latin typeface="+mn-lt"/>
                <a:cs typeface="Courier New" panose="02070309020205020404" pitchFamily="49" charset="0"/>
              </a:rPr>
              <a:t>(</a:t>
            </a:r>
            <a:r>
              <a:rPr lang="nl-NL" sz="2000" b="1" dirty="0" err="1">
                <a:latin typeface="+mn-lt"/>
                <a:cs typeface="Courier New" panose="02070309020205020404" pitchFamily="49" charset="0"/>
              </a:rPr>
              <a:t>sequence</a:t>
            </a:r>
            <a:r>
              <a:rPr lang="nl-NL" sz="2000" b="1" dirty="0">
                <a:latin typeface="+mn-lt"/>
                <a:cs typeface="Courier New" panose="02070309020205020404" pitchFamily="49" charset="0"/>
              </a:rPr>
              <a:t>, n)</a:t>
            </a:r>
          </a:p>
          <a:p>
            <a:pPr marL="0" indent="0">
              <a:buNone/>
            </a:pPr>
            <a:r>
              <a:rPr lang="nl-NL" sz="2000" b="1" dirty="0" err="1">
                <a:latin typeface="+mn-lt"/>
                <a:cs typeface="Courier New" panose="02070309020205020404" pitchFamily="49" charset="0"/>
              </a:rPr>
              <a:t>random.random</a:t>
            </a:r>
            <a:r>
              <a:rPr lang="nl-NL" sz="2000" b="1" dirty="0">
                <a:latin typeface="+mn-lt"/>
                <a:cs typeface="Courier New" panose="02070309020205020404" pitchFamily="49" charset="0"/>
              </a:rPr>
              <a:t>()</a:t>
            </a:r>
          </a:p>
        </p:txBody>
      </p:sp>
      <p:sp>
        <p:nvSpPr>
          <p:cNvPr id="6" name="Rechthoek 5">
            <a:extLst>
              <a:ext uri="{FF2B5EF4-FFF2-40B4-BE49-F238E27FC236}">
                <a16:creationId xmlns:a16="http://schemas.microsoft.com/office/drawing/2014/main" id="{A98F6BFE-3A7C-0940-90B2-146A0D598135}"/>
              </a:ext>
            </a:extLst>
          </p:cNvPr>
          <p:cNvSpPr/>
          <p:nvPr/>
        </p:nvSpPr>
        <p:spPr>
          <a:xfrm>
            <a:off x="575815" y="6287867"/>
            <a:ext cx="8928991" cy="923330"/>
          </a:xfrm>
          <a:prstGeom prst="rect">
            <a:avLst/>
          </a:prstGeom>
          <a:solidFill>
            <a:schemeClr val="bg2"/>
          </a:solidFill>
          <a:ln>
            <a:solidFill>
              <a:schemeClr val="tx1">
                <a:lumMod val="75000"/>
                <a:lumOff val="25000"/>
              </a:schemeClr>
            </a:solidFill>
          </a:ln>
          <a:effectLst>
            <a:outerShdw blurRad="50800" dist="38100" dir="2700000" algn="tl" rotWithShape="0">
              <a:prstClr val="black">
                <a:alpha val="40000"/>
              </a:prstClr>
            </a:outerShdw>
          </a:effectLst>
        </p:spPr>
        <p:txBody>
          <a:bodyPr wrap="square">
            <a:spAutoFit/>
          </a:bodyPr>
          <a:lstStyle/>
          <a:p>
            <a:r>
              <a:rPr lang="nl-NL" b="1" dirty="0">
                <a:solidFill>
                  <a:srgbClr val="0000FF"/>
                </a:solidFill>
                <a:latin typeface="Menlo" panose="020B0609030804020204" pitchFamily="49" charset="0"/>
              </a:rPr>
              <a:t>import</a:t>
            </a:r>
            <a:r>
              <a:rPr lang="nl-NL" b="1" dirty="0">
                <a:solidFill>
                  <a:srgbClr val="000000"/>
                </a:solidFill>
                <a:latin typeface="Menlo" panose="020B0609030804020204" pitchFamily="49" charset="0"/>
              </a:rPr>
              <a:t> random</a:t>
            </a:r>
          </a:p>
          <a:p>
            <a:r>
              <a:rPr lang="nl-NL" b="1" dirty="0">
                <a:solidFill>
                  <a:srgbClr val="000000"/>
                </a:solidFill>
                <a:latin typeface="Menlo" panose="020B0609030804020204" pitchFamily="49" charset="0"/>
              </a:rPr>
              <a:t>items = </a:t>
            </a:r>
            <a:r>
              <a:rPr lang="nl-NL" b="1" dirty="0">
                <a:solidFill>
                  <a:srgbClr val="A31515"/>
                </a:solidFill>
                <a:latin typeface="Menlo" panose="020B0609030804020204" pitchFamily="49" charset="0"/>
              </a:rPr>
              <a:t>'abcdefghiklmnopqrstuwvxyz0123456789'</a:t>
            </a:r>
            <a:endParaRPr lang="nl-NL" b="1" dirty="0">
              <a:solidFill>
                <a:srgbClr val="000000"/>
              </a:solidFill>
              <a:latin typeface="Menlo" panose="020B0609030804020204" pitchFamily="49" charset="0"/>
            </a:endParaRPr>
          </a:p>
          <a:p>
            <a:r>
              <a:rPr lang="nl-NL" b="1" dirty="0">
                <a:solidFill>
                  <a:srgbClr val="000000"/>
                </a:solidFill>
                <a:latin typeface="Menlo" panose="020B0609030804020204" pitchFamily="49" charset="0"/>
              </a:rPr>
              <a:t>sample = </a:t>
            </a:r>
            <a:r>
              <a:rPr lang="nl-NL" b="1" dirty="0" err="1">
                <a:solidFill>
                  <a:srgbClr val="000000"/>
                </a:solidFill>
                <a:latin typeface="Menlo" panose="020B0609030804020204" pitchFamily="49" charset="0"/>
              </a:rPr>
              <a:t>random.sample</a:t>
            </a:r>
            <a:r>
              <a:rPr lang="nl-NL" b="1" dirty="0">
                <a:solidFill>
                  <a:srgbClr val="000000"/>
                </a:solidFill>
                <a:latin typeface="Menlo" panose="020B0609030804020204" pitchFamily="49" charset="0"/>
              </a:rPr>
              <a:t>(items, </a:t>
            </a:r>
            <a:r>
              <a:rPr lang="nl-NL" b="1" dirty="0">
                <a:solidFill>
                  <a:srgbClr val="098658"/>
                </a:solidFill>
                <a:latin typeface="Menlo" panose="020B0609030804020204" pitchFamily="49" charset="0"/>
              </a:rPr>
              <a:t>3</a:t>
            </a:r>
            <a:r>
              <a:rPr lang="nl-NL" b="1" dirty="0">
                <a:solidFill>
                  <a:srgbClr val="000000"/>
                </a:solidFill>
                <a:latin typeface="Menlo" panose="020B0609030804020204" pitchFamily="49" charset="0"/>
              </a:rPr>
              <a:t>)</a:t>
            </a:r>
            <a:endParaRPr lang="nl-NL" b="1" dirty="0">
              <a:solidFill>
                <a:srgbClr val="000000"/>
              </a:solidFill>
              <a:effectLst/>
              <a:latin typeface="Menlo" panose="020B0609030804020204" pitchFamily="49" charset="0"/>
            </a:endParaRPr>
          </a:p>
        </p:txBody>
      </p:sp>
    </p:spTree>
    <p:extLst>
      <p:ext uri="{BB962C8B-B14F-4D97-AF65-F5344CB8AC3E}">
        <p14:creationId xmlns:p14="http://schemas.microsoft.com/office/powerpoint/2010/main" val="31464229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a:extLst>
              <a:ext uri="{FF2B5EF4-FFF2-40B4-BE49-F238E27FC236}">
                <a16:creationId xmlns:a16="http://schemas.microsoft.com/office/drawing/2014/main" id="{0BE83A47-84EE-7045-BA4E-33C17E9A0A1B}"/>
              </a:ext>
            </a:extLst>
          </p:cNvPr>
          <p:cNvSpPr>
            <a:spLocks noGrp="1"/>
          </p:cNvSpPr>
          <p:nvPr>
            <p:ph idx="1"/>
          </p:nvPr>
        </p:nvSpPr>
        <p:spPr/>
        <p:txBody>
          <a:bodyPr/>
          <a:lstStyle/>
          <a:p>
            <a:r>
              <a:rPr lang="nl-NL" dirty="0"/>
              <a:t>JSON encoder </a:t>
            </a:r>
            <a:r>
              <a:rPr lang="nl-NL" dirty="0" err="1"/>
              <a:t>and</a:t>
            </a:r>
            <a:r>
              <a:rPr lang="nl-NL" dirty="0"/>
              <a:t> decoder</a:t>
            </a:r>
          </a:p>
          <a:p>
            <a:endParaRPr lang="nl-NL" dirty="0"/>
          </a:p>
        </p:txBody>
      </p:sp>
      <p:sp>
        <p:nvSpPr>
          <p:cNvPr id="3" name="Titel 2"/>
          <p:cNvSpPr>
            <a:spLocks noGrp="1"/>
          </p:cNvSpPr>
          <p:nvPr>
            <p:ph type="title"/>
          </p:nvPr>
        </p:nvSpPr>
        <p:spPr/>
        <p:txBody>
          <a:bodyPr/>
          <a:lstStyle/>
          <a:p>
            <a:r>
              <a:rPr lang="nl-NL" dirty="0" err="1"/>
              <a:t>json</a:t>
            </a:r>
            <a:r>
              <a:rPr lang="nl-NL" dirty="0"/>
              <a:t> - </a:t>
            </a:r>
            <a:r>
              <a:rPr lang="nl-NL" dirty="0" err="1"/>
              <a:t>JavaScript</a:t>
            </a:r>
            <a:r>
              <a:rPr lang="nl-NL" dirty="0"/>
              <a:t> Object </a:t>
            </a:r>
            <a:r>
              <a:rPr lang="nl-NL" dirty="0" err="1"/>
              <a:t>Notation</a:t>
            </a:r>
            <a:endParaRPr lang="nl-NL" dirty="0"/>
          </a:p>
        </p:txBody>
      </p:sp>
      <p:sp>
        <p:nvSpPr>
          <p:cNvPr id="5" name="Tijdelijke aanduiding voor inhoud 3"/>
          <p:cNvSpPr txBox="1">
            <a:spLocks/>
          </p:cNvSpPr>
          <p:nvPr/>
        </p:nvSpPr>
        <p:spPr>
          <a:xfrm>
            <a:off x="5472359" y="1976446"/>
            <a:ext cx="4032447" cy="1791260"/>
          </a:xfrm>
          <a:prstGeom prst="rect">
            <a:avLst/>
          </a:prstGeom>
          <a:solidFill>
            <a:schemeClr val="accent1">
              <a:lumMod val="20000"/>
              <a:lumOff val="80000"/>
            </a:schemeClr>
          </a:solidFill>
          <a:ln>
            <a:solidFill>
              <a:srgbClr val="00B050"/>
            </a:solidFill>
          </a:ln>
          <a:effectLst>
            <a:outerShdw blurRad="50800" dist="38100" dir="2700000" algn="tl" rotWithShape="0">
              <a:prstClr val="black">
                <a:alpha val="40000"/>
              </a:prstClr>
            </a:outerShdw>
          </a:effectLst>
        </p:spPr>
        <p:txBody>
          <a:bodyPr wrap="square" lIns="180000" rtlCol="0">
            <a:spAutoFit/>
          </a:bodyPr>
          <a:lstStyle>
            <a:lvl1pPr marL="342900" indent="-342900" algn="l" defTabSz="914400" rtl="0" eaLnBrk="1" latinLnBrk="0" hangingPunct="1">
              <a:spcBef>
                <a:spcPct val="200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anose="020B0604020202020204" pitchFamily="34" charset="0"/>
              <a:buChar char="–"/>
              <a:defRPr sz="12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anose="020B0604020202020204" pitchFamily="34" charset="0"/>
              <a:buChar char="»"/>
              <a:defRPr sz="10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nl-NL" sz="2400" b="1" dirty="0" err="1">
                <a:latin typeface="+mn-lt"/>
                <a:cs typeface="Courier New" panose="02070309020205020404" pitchFamily="49" charset="0"/>
              </a:rPr>
              <a:t>json.dump</a:t>
            </a:r>
            <a:r>
              <a:rPr lang="nl-NL" sz="2400" b="1" dirty="0">
                <a:latin typeface="+mn-lt"/>
                <a:cs typeface="Courier New" panose="02070309020205020404" pitchFamily="49" charset="0"/>
              </a:rPr>
              <a:t>(object, file)</a:t>
            </a:r>
          </a:p>
          <a:p>
            <a:pPr marL="0" indent="0">
              <a:buNone/>
            </a:pPr>
            <a:r>
              <a:rPr lang="nl-NL" sz="2400" b="1" dirty="0" err="1">
                <a:latin typeface="+mn-lt"/>
                <a:cs typeface="Courier New" panose="02070309020205020404" pitchFamily="49" charset="0"/>
              </a:rPr>
              <a:t>json.dumps</a:t>
            </a:r>
            <a:r>
              <a:rPr lang="nl-NL" sz="2400" b="1" dirty="0">
                <a:latin typeface="+mn-lt"/>
                <a:cs typeface="Courier New" panose="02070309020205020404" pitchFamily="49" charset="0"/>
              </a:rPr>
              <a:t>(object)</a:t>
            </a:r>
          </a:p>
          <a:p>
            <a:pPr marL="0" indent="0">
              <a:buNone/>
            </a:pPr>
            <a:r>
              <a:rPr lang="nl-NL" sz="2400" b="1" dirty="0" err="1">
                <a:latin typeface="+mn-lt"/>
                <a:cs typeface="Courier New" panose="02070309020205020404" pitchFamily="49" charset="0"/>
              </a:rPr>
              <a:t>json.load</a:t>
            </a:r>
            <a:r>
              <a:rPr lang="nl-NL" sz="2400" b="1" dirty="0">
                <a:latin typeface="+mn-lt"/>
                <a:cs typeface="Courier New" panose="02070309020205020404" pitchFamily="49" charset="0"/>
              </a:rPr>
              <a:t>(file)</a:t>
            </a:r>
          </a:p>
          <a:p>
            <a:pPr marL="0" indent="0">
              <a:buNone/>
            </a:pPr>
            <a:r>
              <a:rPr lang="nl-NL" sz="2400" b="1" dirty="0" err="1">
                <a:latin typeface="+mn-lt"/>
                <a:cs typeface="Courier New" panose="02070309020205020404" pitchFamily="49" charset="0"/>
              </a:rPr>
              <a:t>json.loads</a:t>
            </a:r>
            <a:r>
              <a:rPr lang="nl-NL" sz="2400" b="1" dirty="0">
                <a:latin typeface="+mn-lt"/>
                <a:cs typeface="Courier New" panose="02070309020205020404" pitchFamily="49" charset="0"/>
              </a:rPr>
              <a:t>(string)</a:t>
            </a:r>
          </a:p>
        </p:txBody>
      </p:sp>
      <p:sp>
        <p:nvSpPr>
          <p:cNvPr id="7" name="Rechthoek 6">
            <a:extLst>
              <a:ext uri="{FF2B5EF4-FFF2-40B4-BE49-F238E27FC236}">
                <a16:creationId xmlns:a16="http://schemas.microsoft.com/office/drawing/2014/main" id="{82421EE1-4760-CD44-814D-166DB597AC76}"/>
              </a:ext>
            </a:extLst>
          </p:cNvPr>
          <p:cNvSpPr/>
          <p:nvPr/>
        </p:nvSpPr>
        <p:spPr>
          <a:xfrm>
            <a:off x="576263" y="4935774"/>
            <a:ext cx="8928990" cy="2308324"/>
          </a:xfrm>
          <a:prstGeom prst="rect">
            <a:avLst/>
          </a:prstGeom>
          <a:solidFill>
            <a:schemeClr val="bg2"/>
          </a:solidFill>
          <a:ln>
            <a:solidFill>
              <a:schemeClr val="tx1">
                <a:lumMod val="75000"/>
                <a:lumOff val="25000"/>
              </a:schemeClr>
            </a:solidFill>
          </a:ln>
          <a:effectLst>
            <a:outerShdw blurRad="50800" dist="38100" dir="2700000" algn="tl" rotWithShape="0">
              <a:prstClr val="black">
                <a:alpha val="40000"/>
              </a:prstClr>
            </a:outerShdw>
          </a:effectLst>
        </p:spPr>
        <p:txBody>
          <a:bodyPr wrap="square">
            <a:spAutoFit/>
          </a:bodyPr>
          <a:lstStyle/>
          <a:p>
            <a:r>
              <a:rPr lang="nl-NL" b="1" dirty="0">
                <a:solidFill>
                  <a:srgbClr val="0000FF"/>
                </a:solidFill>
                <a:latin typeface="Menlo" panose="020B0609030804020204" pitchFamily="49" charset="0"/>
              </a:rPr>
              <a:t>import</a:t>
            </a:r>
            <a:r>
              <a:rPr lang="nl-NL" b="1" dirty="0">
                <a:solidFill>
                  <a:srgbClr val="000000"/>
                </a:solidFill>
                <a:latin typeface="Menlo" panose="020B0609030804020204" pitchFamily="49" charset="0"/>
              </a:rPr>
              <a:t> </a:t>
            </a:r>
            <a:r>
              <a:rPr lang="nl-NL" b="1" dirty="0" err="1">
                <a:solidFill>
                  <a:srgbClr val="000000"/>
                </a:solidFill>
                <a:latin typeface="Menlo" panose="020B0609030804020204" pitchFamily="49" charset="0"/>
              </a:rPr>
              <a:t>json</a:t>
            </a:r>
            <a:endParaRPr lang="nl-NL" b="1" dirty="0">
              <a:solidFill>
                <a:srgbClr val="000000"/>
              </a:solidFill>
              <a:latin typeface="Menlo" panose="020B0609030804020204" pitchFamily="49" charset="0"/>
            </a:endParaRPr>
          </a:p>
          <a:p>
            <a:br>
              <a:rPr lang="nl-NL" b="1" dirty="0">
                <a:solidFill>
                  <a:srgbClr val="000000"/>
                </a:solidFill>
                <a:latin typeface="Menlo" panose="020B0609030804020204" pitchFamily="49" charset="0"/>
              </a:rPr>
            </a:br>
            <a:r>
              <a:rPr lang="nl-NL" b="1" dirty="0">
                <a:solidFill>
                  <a:srgbClr val="000000"/>
                </a:solidFill>
                <a:latin typeface="Menlo" panose="020B0609030804020204" pitchFamily="49" charset="0"/>
              </a:rPr>
              <a:t>s = </a:t>
            </a:r>
            <a:r>
              <a:rPr lang="nl-NL" b="1" dirty="0" err="1">
                <a:solidFill>
                  <a:srgbClr val="000000"/>
                </a:solidFill>
                <a:latin typeface="Menlo" panose="020B0609030804020204" pitchFamily="49" charset="0"/>
              </a:rPr>
              <a:t>json.dumps</a:t>
            </a:r>
            <a:r>
              <a:rPr lang="nl-NL" b="1" dirty="0">
                <a:solidFill>
                  <a:srgbClr val="000000"/>
                </a:solidFill>
                <a:latin typeface="Menlo" panose="020B0609030804020204" pitchFamily="49" charset="0"/>
              </a:rPr>
              <a:t>([</a:t>
            </a:r>
            <a:r>
              <a:rPr lang="nl-NL" b="1" dirty="0">
                <a:solidFill>
                  <a:srgbClr val="098658"/>
                </a:solidFill>
                <a:latin typeface="Menlo" panose="020B0609030804020204" pitchFamily="49" charset="0"/>
              </a:rPr>
              <a:t>1</a:t>
            </a:r>
            <a:r>
              <a:rPr lang="nl-NL" b="1" dirty="0">
                <a:solidFill>
                  <a:srgbClr val="000000"/>
                </a:solidFill>
                <a:latin typeface="Menlo" panose="020B0609030804020204" pitchFamily="49" charset="0"/>
              </a:rPr>
              <a:t>,</a:t>
            </a:r>
            <a:r>
              <a:rPr lang="nl-NL" b="1" dirty="0">
                <a:solidFill>
                  <a:srgbClr val="098658"/>
                </a:solidFill>
                <a:latin typeface="Menlo" panose="020B0609030804020204" pitchFamily="49" charset="0"/>
              </a:rPr>
              <a:t>2</a:t>
            </a:r>
            <a:r>
              <a:rPr lang="nl-NL" b="1" dirty="0">
                <a:solidFill>
                  <a:srgbClr val="000000"/>
                </a:solidFill>
                <a:latin typeface="Menlo" panose="020B0609030804020204" pitchFamily="49" charset="0"/>
              </a:rPr>
              <a:t>,</a:t>
            </a:r>
            <a:r>
              <a:rPr lang="nl-NL" b="1" dirty="0">
                <a:solidFill>
                  <a:srgbClr val="098658"/>
                </a:solidFill>
                <a:latin typeface="Menlo" panose="020B0609030804020204" pitchFamily="49" charset="0"/>
              </a:rPr>
              <a:t>3</a:t>
            </a:r>
            <a:r>
              <a:rPr lang="nl-NL" b="1" dirty="0">
                <a:solidFill>
                  <a:srgbClr val="000000"/>
                </a:solidFill>
                <a:latin typeface="Menlo" panose="020B0609030804020204" pitchFamily="49" charset="0"/>
              </a:rPr>
              <a:t>,{</a:t>
            </a:r>
            <a:r>
              <a:rPr lang="nl-NL" b="1" dirty="0">
                <a:solidFill>
                  <a:srgbClr val="A31515"/>
                </a:solidFill>
                <a:latin typeface="Menlo" panose="020B0609030804020204" pitchFamily="49" charset="0"/>
              </a:rPr>
              <a:t>'4'</a:t>
            </a:r>
            <a:r>
              <a:rPr lang="nl-NL" b="1" dirty="0">
                <a:solidFill>
                  <a:srgbClr val="000000"/>
                </a:solidFill>
                <a:latin typeface="Menlo" panose="020B0609030804020204" pitchFamily="49" charset="0"/>
              </a:rPr>
              <a:t>: </a:t>
            </a:r>
            <a:r>
              <a:rPr lang="nl-NL" b="1" dirty="0">
                <a:solidFill>
                  <a:srgbClr val="098658"/>
                </a:solidFill>
                <a:latin typeface="Menlo" panose="020B0609030804020204" pitchFamily="49" charset="0"/>
              </a:rPr>
              <a:t>5</a:t>
            </a:r>
            <a:r>
              <a:rPr lang="nl-NL" b="1" dirty="0">
                <a:solidFill>
                  <a:srgbClr val="000000"/>
                </a:solidFill>
                <a:latin typeface="Menlo" panose="020B0609030804020204" pitchFamily="49" charset="0"/>
              </a:rPr>
              <a:t>, </a:t>
            </a:r>
            <a:r>
              <a:rPr lang="nl-NL" b="1" dirty="0">
                <a:solidFill>
                  <a:srgbClr val="A31515"/>
                </a:solidFill>
                <a:latin typeface="Menlo" panose="020B0609030804020204" pitchFamily="49" charset="0"/>
              </a:rPr>
              <a:t>'6'</a:t>
            </a:r>
            <a:r>
              <a:rPr lang="nl-NL" b="1" dirty="0">
                <a:solidFill>
                  <a:srgbClr val="000000"/>
                </a:solidFill>
                <a:latin typeface="Menlo" panose="020B0609030804020204" pitchFamily="49" charset="0"/>
              </a:rPr>
              <a:t>: </a:t>
            </a:r>
            <a:r>
              <a:rPr lang="nl-NL" b="1" dirty="0">
                <a:solidFill>
                  <a:srgbClr val="098658"/>
                </a:solidFill>
                <a:latin typeface="Menlo" panose="020B0609030804020204" pitchFamily="49" charset="0"/>
              </a:rPr>
              <a:t>7</a:t>
            </a:r>
            <a:r>
              <a:rPr lang="nl-NL" b="1" dirty="0">
                <a:solidFill>
                  <a:srgbClr val="000000"/>
                </a:solidFill>
                <a:latin typeface="Menlo" panose="020B0609030804020204" pitchFamily="49" charset="0"/>
              </a:rPr>
              <a:t>}])</a:t>
            </a:r>
          </a:p>
          <a:p>
            <a:br>
              <a:rPr lang="nl-NL" b="1" dirty="0">
                <a:solidFill>
                  <a:srgbClr val="000000"/>
                </a:solidFill>
                <a:latin typeface="Menlo" panose="020B0609030804020204" pitchFamily="49" charset="0"/>
              </a:rPr>
            </a:br>
            <a:r>
              <a:rPr lang="nl-NL" b="1" dirty="0" err="1">
                <a:solidFill>
                  <a:srgbClr val="0000FF"/>
                </a:solidFill>
                <a:latin typeface="Menlo" panose="020B0609030804020204" pitchFamily="49" charset="0"/>
              </a:rPr>
              <a:t>with</a:t>
            </a:r>
            <a:r>
              <a:rPr lang="nl-NL" b="1" dirty="0">
                <a:solidFill>
                  <a:srgbClr val="000000"/>
                </a:solidFill>
                <a:latin typeface="Menlo" panose="020B0609030804020204" pitchFamily="49" charset="0"/>
              </a:rPr>
              <a:t> open(</a:t>
            </a:r>
            <a:r>
              <a:rPr lang="nl-NL" b="1" dirty="0">
                <a:solidFill>
                  <a:srgbClr val="A31515"/>
                </a:solidFill>
                <a:latin typeface="Menlo" panose="020B0609030804020204" pitchFamily="49" charset="0"/>
              </a:rPr>
              <a:t>'</a:t>
            </a:r>
            <a:r>
              <a:rPr lang="nl-NL" b="1" dirty="0" err="1">
                <a:solidFill>
                  <a:srgbClr val="A31515"/>
                </a:solidFill>
                <a:latin typeface="Menlo" panose="020B0609030804020204" pitchFamily="49" charset="0"/>
              </a:rPr>
              <a:t>bestand.json</a:t>
            </a:r>
            <a:r>
              <a:rPr lang="nl-NL" b="1" dirty="0">
                <a:solidFill>
                  <a:srgbClr val="A31515"/>
                </a:solidFill>
                <a:latin typeface="Menlo" panose="020B0609030804020204" pitchFamily="49" charset="0"/>
              </a:rPr>
              <a:t>'</a:t>
            </a:r>
            <a:r>
              <a:rPr lang="nl-NL" b="1" dirty="0">
                <a:solidFill>
                  <a:srgbClr val="000000"/>
                </a:solidFill>
                <a:latin typeface="Menlo" panose="020B0609030804020204" pitchFamily="49" charset="0"/>
              </a:rPr>
              <a:t>, </a:t>
            </a:r>
            <a:r>
              <a:rPr lang="nl-NL" b="1" dirty="0">
                <a:solidFill>
                  <a:srgbClr val="A31515"/>
                </a:solidFill>
                <a:latin typeface="Menlo" panose="020B0609030804020204" pitchFamily="49" charset="0"/>
              </a:rPr>
              <a:t>'w'</a:t>
            </a:r>
            <a:r>
              <a:rPr lang="nl-NL" b="1" dirty="0">
                <a:solidFill>
                  <a:srgbClr val="000000"/>
                </a:solidFill>
                <a:latin typeface="Menlo" panose="020B0609030804020204" pitchFamily="49" charset="0"/>
              </a:rPr>
              <a:t>) </a:t>
            </a:r>
            <a:r>
              <a:rPr lang="nl-NL" b="1" dirty="0">
                <a:solidFill>
                  <a:srgbClr val="0000FF"/>
                </a:solidFill>
                <a:latin typeface="Menlo" panose="020B0609030804020204" pitchFamily="49" charset="0"/>
              </a:rPr>
              <a:t>as</a:t>
            </a:r>
            <a:r>
              <a:rPr lang="nl-NL" b="1" dirty="0">
                <a:solidFill>
                  <a:srgbClr val="000000"/>
                </a:solidFill>
                <a:latin typeface="Menlo" panose="020B0609030804020204" pitchFamily="49" charset="0"/>
              </a:rPr>
              <a:t> f:</a:t>
            </a:r>
          </a:p>
          <a:p>
            <a:r>
              <a:rPr lang="nl-NL" b="1" dirty="0" err="1">
                <a:solidFill>
                  <a:srgbClr val="000000"/>
                </a:solidFill>
                <a:latin typeface="Menlo" panose="020B0609030804020204" pitchFamily="49" charset="0"/>
              </a:rPr>
              <a:t>json.dump</a:t>
            </a:r>
            <a:r>
              <a:rPr lang="nl-NL" b="1" dirty="0">
                <a:solidFill>
                  <a:srgbClr val="000000"/>
                </a:solidFill>
                <a:latin typeface="Menlo" panose="020B0609030804020204" pitchFamily="49" charset="0"/>
              </a:rPr>
              <a:t>([</a:t>
            </a:r>
            <a:r>
              <a:rPr lang="nl-NL" b="1" dirty="0">
                <a:solidFill>
                  <a:srgbClr val="098658"/>
                </a:solidFill>
                <a:latin typeface="Menlo" panose="020B0609030804020204" pitchFamily="49" charset="0"/>
              </a:rPr>
              <a:t>1</a:t>
            </a:r>
            <a:r>
              <a:rPr lang="nl-NL" b="1" dirty="0">
                <a:solidFill>
                  <a:srgbClr val="000000"/>
                </a:solidFill>
                <a:latin typeface="Menlo" panose="020B0609030804020204" pitchFamily="49" charset="0"/>
              </a:rPr>
              <a:t>,</a:t>
            </a:r>
            <a:r>
              <a:rPr lang="nl-NL" b="1" dirty="0">
                <a:solidFill>
                  <a:srgbClr val="098658"/>
                </a:solidFill>
                <a:latin typeface="Menlo" panose="020B0609030804020204" pitchFamily="49" charset="0"/>
              </a:rPr>
              <a:t>2</a:t>
            </a:r>
            <a:r>
              <a:rPr lang="nl-NL" b="1" dirty="0">
                <a:solidFill>
                  <a:srgbClr val="000000"/>
                </a:solidFill>
                <a:latin typeface="Menlo" panose="020B0609030804020204" pitchFamily="49" charset="0"/>
              </a:rPr>
              <a:t>,</a:t>
            </a:r>
            <a:r>
              <a:rPr lang="nl-NL" b="1" dirty="0">
                <a:solidFill>
                  <a:srgbClr val="098658"/>
                </a:solidFill>
                <a:latin typeface="Menlo" panose="020B0609030804020204" pitchFamily="49" charset="0"/>
              </a:rPr>
              <a:t>3</a:t>
            </a:r>
            <a:r>
              <a:rPr lang="nl-NL" b="1" dirty="0">
                <a:solidFill>
                  <a:srgbClr val="000000"/>
                </a:solidFill>
                <a:latin typeface="Menlo" panose="020B0609030804020204" pitchFamily="49" charset="0"/>
              </a:rPr>
              <a:t>,{</a:t>
            </a:r>
            <a:r>
              <a:rPr lang="nl-NL" b="1" dirty="0">
                <a:solidFill>
                  <a:srgbClr val="A31515"/>
                </a:solidFill>
                <a:latin typeface="Menlo" panose="020B0609030804020204" pitchFamily="49" charset="0"/>
              </a:rPr>
              <a:t>'4'</a:t>
            </a:r>
            <a:r>
              <a:rPr lang="nl-NL" b="1" dirty="0">
                <a:solidFill>
                  <a:srgbClr val="000000"/>
                </a:solidFill>
                <a:latin typeface="Menlo" panose="020B0609030804020204" pitchFamily="49" charset="0"/>
              </a:rPr>
              <a:t>: </a:t>
            </a:r>
            <a:r>
              <a:rPr lang="nl-NL" b="1" dirty="0">
                <a:solidFill>
                  <a:srgbClr val="098658"/>
                </a:solidFill>
                <a:latin typeface="Menlo" panose="020B0609030804020204" pitchFamily="49" charset="0"/>
              </a:rPr>
              <a:t>5</a:t>
            </a:r>
            <a:r>
              <a:rPr lang="nl-NL" b="1" dirty="0">
                <a:solidFill>
                  <a:srgbClr val="000000"/>
                </a:solidFill>
                <a:latin typeface="Menlo" panose="020B0609030804020204" pitchFamily="49" charset="0"/>
              </a:rPr>
              <a:t>, </a:t>
            </a:r>
            <a:r>
              <a:rPr lang="nl-NL" b="1" dirty="0">
                <a:solidFill>
                  <a:srgbClr val="A31515"/>
                </a:solidFill>
                <a:latin typeface="Menlo" panose="020B0609030804020204" pitchFamily="49" charset="0"/>
              </a:rPr>
              <a:t>'6'</a:t>
            </a:r>
            <a:r>
              <a:rPr lang="nl-NL" b="1" dirty="0">
                <a:solidFill>
                  <a:srgbClr val="000000"/>
                </a:solidFill>
                <a:latin typeface="Menlo" panose="020B0609030804020204" pitchFamily="49" charset="0"/>
              </a:rPr>
              <a:t>: </a:t>
            </a:r>
            <a:r>
              <a:rPr lang="nl-NL" b="1" dirty="0">
                <a:solidFill>
                  <a:srgbClr val="098658"/>
                </a:solidFill>
                <a:latin typeface="Menlo" panose="020B0609030804020204" pitchFamily="49" charset="0"/>
              </a:rPr>
              <a:t>7</a:t>
            </a:r>
            <a:r>
              <a:rPr lang="nl-NL" b="1" dirty="0">
                <a:solidFill>
                  <a:srgbClr val="000000"/>
                </a:solidFill>
                <a:latin typeface="Menlo" panose="020B0609030804020204" pitchFamily="49" charset="0"/>
              </a:rPr>
              <a:t>}], f)</a:t>
            </a:r>
          </a:p>
          <a:p>
            <a:br>
              <a:rPr lang="nl-NL" b="1" dirty="0">
                <a:solidFill>
                  <a:srgbClr val="000000"/>
                </a:solidFill>
                <a:latin typeface="Menlo" panose="020B0609030804020204" pitchFamily="49" charset="0"/>
              </a:rPr>
            </a:br>
            <a:r>
              <a:rPr lang="nl-NL" b="1" dirty="0" err="1">
                <a:solidFill>
                  <a:srgbClr val="000000"/>
                </a:solidFill>
                <a:latin typeface="Menlo" panose="020B0609030804020204" pitchFamily="49" charset="0"/>
              </a:rPr>
              <a:t>json.loads</a:t>
            </a:r>
            <a:r>
              <a:rPr lang="nl-NL" b="1" dirty="0">
                <a:solidFill>
                  <a:srgbClr val="000000"/>
                </a:solidFill>
                <a:latin typeface="Menlo" panose="020B0609030804020204" pitchFamily="49" charset="0"/>
              </a:rPr>
              <a:t>(</a:t>
            </a:r>
            <a:r>
              <a:rPr lang="nl-NL" b="1" dirty="0">
                <a:solidFill>
                  <a:srgbClr val="A31515"/>
                </a:solidFill>
                <a:latin typeface="Menlo" panose="020B0609030804020204" pitchFamily="49" charset="0"/>
              </a:rPr>
              <a:t>'[1,2,3,{"4":5,"6":7}]'</a:t>
            </a:r>
            <a:r>
              <a:rPr lang="nl-NL" b="1" dirty="0">
                <a:solidFill>
                  <a:srgbClr val="000000"/>
                </a:solidFill>
                <a:latin typeface="Menlo" panose="020B0609030804020204" pitchFamily="49" charset="0"/>
              </a:rPr>
              <a:t>)</a:t>
            </a:r>
            <a:endParaRPr lang="nl-NL" b="1" dirty="0">
              <a:solidFill>
                <a:srgbClr val="000000"/>
              </a:solidFill>
              <a:effectLst/>
              <a:latin typeface="Menlo" panose="020B0609030804020204" pitchFamily="49" charset="0"/>
            </a:endParaRPr>
          </a:p>
        </p:txBody>
      </p:sp>
    </p:spTree>
    <p:extLst>
      <p:ext uri="{BB962C8B-B14F-4D97-AF65-F5344CB8AC3E}">
        <p14:creationId xmlns:p14="http://schemas.microsoft.com/office/powerpoint/2010/main" val="4636511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hthoek 5">
            <a:extLst>
              <a:ext uri="{FF2B5EF4-FFF2-40B4-BE49-F238E27FC236}">
                <a16:creationId xmlns:a16="http://schemas.microsoft.com/office/drawing/2014/main" id="{A2FD6026-4923-C44E-9AF5-5D39E6D2A7E5}"/>
              </a:ext>
            </a:extLst>
          </p:cNvPr>
          <p:cNvSpPr/>
          <p:nvPr/>
        </p:nvSpPr>
        <p:spPr>
          <a:xfrm>
            <a:off x="571309" y="3942616"/>
            <a:ext cx="8933251" cy="3293209"/>
          </a:xfrm>
          <a:prstGeom prst="rect">
            <a:avLst/>
          </a:prstGeom>
          <a:solidFill>
            <a:schemeClr val="bg2"/>
          </a:solidFill>
          <a:ln>
            <a:solidFill>
              <a:schemeClr val="tx1">
                <a:lumMod val="75000"/>
                <a:lumOff val="25000"/>
              </a:schemeClr>
            </a:solidFill>
          </a:ln>
          <a:effectLst>
            <a:outerShdw blurRad="50800" dist="38100" dir="2700000" algn="tl" rotWithShape="0">
              <a:prstClr val="black">
                <a:alpha val="40000"/>
              </a:prstClr>
            </a:outerShdw>
          </a:effectLst>
        </p:spPr>
        <p:txBody>
          <a:bodyPr wrap="square">
            <a:spAutoFit/>
          </a:bodyPr>
          <a:lstStyle/>
          <a:p>
            <a:r>
              <a:rPr lang="nl-NL" sz="1600" b="1" dirty="0">
                <a:solidFill>
                  <a:srgbClr val="0000FF"/>
                </a:solidFill>
                <a:latin typeface="Menlo" panose="020B0609030804020204" pitchFamily="49" charset="0"/>
              </a:rPr>
              <a:t>import</a:t>
            </a:r>
            <a:r>
              <a:rPr lang="nl-NL" sz="1600" b="1" dirty="0">
                <a:solidFill>
                  <a:srgbClr val="000000"/>
                </a:solidFill>
                <a:latin typeface="Menlo" panose="020B0609030804020204" pitchFamily="49" charset="0"/>
              </a:rPr>
              <a:t> </a:t>
            </a:r>
            <a:r>
              <a:rPr lang="nl-NL" sz="1600" b="1" dirty="0" err="1">
                <a:solidFill>
                  <a:srgbClr val="000000"/>
                </a:solidFill>
                <a:latin typeface="Menlo" panose="020B0609030804020204" pitchFamily="49" charset="0"/>
              </a:rPr>
              <a:t>pickle</a:t>
            </a:r>
            <a:endParaRPr lang="nl-NL" sz="1600" b="1" dirty="0">
              <a:solidFill>
                <a:srgbClr val="000000"/>
              </a:solidFill>
              <a:latin typeface="Menlo" panose="020B0609030804020204" pitchFamily="49" charset="0"/>
            </a:endParaRPr>
          </a:p>
          <a:p>
            <a:br>
              <a:rPr lang="nl-NL" sz="1600" b="1" dirty="0">
                <a:solidFill>
                  <a:srgbClr val="000000"/>
                </a:solidFill>
                <a:latin typeface="Menlo" panose="020B0609030804020204" pitchFamily="49" charset="0"/>
              </a:rPr>
            </a:br>
            <a:r>
              <a:rPr lang="nl-NL" sz="1600" b="1" dirty="0">
                <a:solidFill>
                  <a:srgbClr val="0000FF"/>
                </a:solidFill>
                <a:latin typeface="Menlo" panose="020B0609030804020204" pitchFamily="49" charset="0"/>
              </a:rPr>
              <a:t>class</a:t>
            </a:r>
            <a:r>
              <a:rPr lang="nl-NL" sz="1600" b="1" dirty="0">
                <a:solidFill>
                  <a:srgbClr val="000000"/>
                </a:solidFill>
                <a:latin typeface="Menlo" panose="020B0609030804020204" pitchFamily="49" charset="0"/>
              </a:rPr>
              <a:t> User:</a:t>
            </a:r>
            <a:br>
              <a:rPr lang="nl-NL" sz="1600" b="1" dirty="0">
                <a:solidFill>
                  <a:srgbClr val="000000"/>
                </a:solidFill>
                <a:latin typeface="Menlo" panose="020B0609030804020204" pitchFamily="49" charset="0"/>
              </a:rPr>
            </a:br>
            <a:r>
              <a:rPr lang="nl-NL" sz="1600" b="1" dirty="0">
                <a:solidFill>
                  <a:srgbClr val="000000"/>
                </a:solidFill>
                <a:latin typeface="Menlo" panose="020B0609030804020204" pitchFamily="49" charset="0"/>
              </a:rPr>
              <a:t>    </a:t>
            </a:r>
            <a:r>
              <a:rPr lang="nl-NL" sz="1600" b="1" dirty="0" err="1">
                <a:solidFill>
                  <a:srgbClr val="0000FF"/>
                </a:solidFill>
                <a:latin typeface="Menlo" panose="020B0609030804020204" pitchFamily="49" charset="0"/>
              </a:rPr>
              <a:t>def</a:t>
            </a:r>
            <a:r>
              <a:rPr lang="nl-NL" sz="1600" b="1" dirty="0">
                <a:solidFill>
                  <a:srgbClr val="000000"/>
                </a:solidFill>
                <a:latin typeface="Menlo" panose="020B0609030804020204" pitchFamily="49" charset="0"/>
              </a:rPr>
              <a:t> </a:t>
            </a:r>
            <a:r>
              <a:rPr lang="nl-NL" sz="1600" b="1" dirty="0" err="1">
                <a:solidFill>
                  <a:srgbClr val="000000"/>
                </a:solidFill>
                <a:latin typeface="Menlo" panose="020B0609030804020204" pitchFamily="49" charset="0"/>
              </a:rPr>
              <a:t>saveToPickle</a:t>
            </a:r>
            <a:r>
              <a:rPr lang="nl-NL" sz="1600" b="1" dirty="0">
                <a:solidFill>
                  <a:srgbClr val="000000"/>
                </a:solidFill>
                <a:latin typeface="Menlo" panose="020B0609030804020204" pitchFamily="49" charset="0"/>
              </a:rPr>
              <a:t>(</a:t>
            </a:r>
            <a:r>
              <a:rPr lang="nl-NL" sz="1600" b="1" dirty="0" err="1">
                <a:solidFill>
                  <a:srgbClr val="000000"/>
                </a:solidFill>
                <a:latin typeface="Menlo" panose="020B0609030804020204" pitchFamily="49" charset="0"/>
              </a:rPr>
              <a:t>self</a:t>
            </a:r>
            <a:r>
              <a:rPr lang="nl-NL" sz="1600" b="1" dirty="0">
                <a:solidFill>
                  <a:srgbClr val="000000"/>
                </a:solidFill>
                <a:latin typeface="Menlo" panose="020B0609030804020204" pitchFamily="49" charset="0"/>
              </a:rPr>
              <a:t>): </a:t>
            </a:r>
          </a:p>
          <a:p>
            <a:r>
              <a:rPr lang="nl-NL" sz="1600" b="1" dirty="0">
                <a:solidFill>
                  <a:srgbClr val="0000FF"/>
                </a:solidFill>
                <a:latin typeface="Menlo" panose="020B0609030804020204" pitchFamily="49" charset="0"/>
              </a:rPr>
              <a:t>        </a:t>
            </a:r>
            <a:r>
              <a:rPr lang="nl-NL" sz="1600" b="1" dirty="0" err="1">
                <a:solidFill>
                  <a:srgbClr val="0000FF"/>
                </a:solidFill>
                <a:latin typeface="Menlo" panose="020B0609030804020204" pitchFamily="49" charset="0"/>
              </a:rPr>
              <a:t>with</a:t>
            </a:r>
            <a:r>
              <a:rPr lang="nl-NL" sz="1600" b="1" dirty="0">
                <a:solidFill>
                  <a:srgbClr val="000000"/>
                </a:solidFill>
                <a:latin typeface="Menlo" panose="020B0609030804020204" pitchFamily="49" charset="0"/>
              </a:rPr>
              <a:t> open(</a:t>
            </a:r>
            <a:r>
              <a:rPr lang="nl-NL" sz="1600" b="1" dirty="0">
                <a:solidFill>
                  <a:srgbClr val="A31515"/>
                </a:solidFill>
                <a:latin typeface="Menlo" panose="020B0609030804020204" pitchFamily="49" charset="0"/>
              </a:rPr>
              <a:t>'user.</a:t>
            </a:r>
            <a:r>
              <a:rPr lang="nl-NL" sz="1600" b="1" dirty="0" err="1">
                <a:solidFill>
                  <a:srgbClr val="A31515"/>
                </a:solidFill>
                <a:latin typeface="Menlo" panose="020B0609030804020204" pitchFamily="49" charset="0"/>
              </a:rPr>
              <a:t>pickle</a:t>
            </a:r>
            <a:r>
              <a:rPr lang="nl-NL" sz="1600" b="1" dirty="0">
                <a:solidFill>
                  <a:srgbClr val="A31515"/>
                </a:solidFill>
                <a:latin typeface="Menlo" panose="020B0609030804020204" pitchFamily="49" charset="0"/>
              </a:rPr>
              <a:t>'</a:t>
            </a:r>
            <a:r>
              <a:rPr lang="nl-NL" sz="1600" b="1" dirty="0">
                <a:solidFill>
                  <a:srgbClr val="000000"/>
                </a:solidFill>
                <a:latin typeface="Menlo" panose="020B0609030804020204" pitchFamily="49" charset="0"/>
              </a:rPr>
              <a:t>,</a:t>
            </a:r>
            <a:r>
              <a:rPr lang="nl-NL" sz="1600" b="1" dirty="0">
                <a:solidFill>
                  <a:srgbClr val="A31515"/>
                </a:solidFill>
                <a:latin typeface="Menlo" panose="020B0609030804020204" pitchFamily="49" charset="0"/>
              </a:rPr>
              <a:t>'</a:t>
            </a:r>
            <a:r>
              <a:rPr lang="nl-NL" sz="1600" b="1" dirty="0" err="1">
                <a:solidFill>
                  <a:srgbClr val="A31515"/>
                </a:solidFill>
                <a:latin typeface="Menlo" panose="020B0609030804020204" pitchFamily="49" charset="0"/>
              </a:rPr>
              <a:t>wb</a:t>
            </a:r>
            <a:r>
              <a:rPr lang="nl-NL" sz="1600" b="1" dirty="0">
                <a:solidFill>
                  <a:srgbClr val="A31515"/>
                </a:solidFill>
                <a:latin typeface="Menlo" panose="020B0609030804020204" pitchFamily="49" charset="0"/>
              </a:rPr>
              <a:t>'</a:t>
            </a:r>
            <a:r>
              <a:rPr lang="nl-NL" sz="1600" b="1" dirty="0">
                <a:solidFill>
                  <a:srgbClr val="000000"/>
                </a:solidFill>
                <a:latin typeface="Menlo" panose="020B0609030804020204" pitchFamily="49" charset="0"/>
              </a:rPr>
              <a:t>) </a:t>
            </a:r>
            <a:r>
              <a:rPr lang="nl-NL" sz="1600" b="1" dirty="0">
                <a:solidFill>
                  <a:srgbClr val="0000FF"/>
                </a:solidFill>
                <a:latin typeface="Menlo" panose="020B0609030804020204" pitchFamily="49" charset="0"/>
              </a:rPr>
              <a:t>as</a:t>
            </a:r>
            <a:r>
              <a:rPr lang="nl-NL" sz="1600" b="1" dirty="0">
                <a:solidFill>
                  <a:srgbClr val="000000"/>
                </a:solidFill>
                <a:latin typeface="Menlo" panose="020B0609030804020204" pitchFamily="49" charset="0"/>
              </a:rPr>
              <a:t> f:</a:t>
            </a:r>
          </a:p>
          <a:p>
            <a:r>
              <a:rPr lang="nl-NL" sz="1600" b="1" dirty="0">
                <a:solidFill>
                  <a:srgbClr val="000000"/>
                </a:solidFill>
                <a:latin typeface="Menlo" panose="020B0609030804020204" pitchFamily="49" charset="0"/>
              </a:rPr>
              <a:t>            </a:t>
            </a:r>
            <a:r>
              <a:rPr lang="nl-NL" sz="1600" b="1" dirty="0" err="1">
                <a:solidFill>
                  <a:srgbClr val="000000"/>
                </a:solidFill>
                <a:latin typeface="Menlo" panose="020B0609030804020204" pitchFamily="49" charset="0"/>
              </a:rPr>
              <a:t>pickle.dump</a:t>
            </a:r>
            <a:r>
              <a:rPr lang="nl-NL" sz="1600" b="1" dirty="0">
                <a:solidFill>
                  <a:srgbClr val="000000"/>
                </a:solidFill>
                <a:latin typeface="Menlo" panose="020B0609030804020204" pitchFamily="49" charset="0"/>
              </a:rPr>
              <a:t>(</a:t>
            </a:r>
            <a:r>
              <a:rPr lang="nl-NL" sz="1600" b="1" dirty="0" err="1">
                <a:solidFill>
                  <a:srgbClr val="0000FF"/>
                </a:solidFill>
                <a:latin typeface="Menlo" panose="020B0609030804020204" pitchFamily="49" charset="0"/>
              </a:rPr>
              <a:t>self</a:t>
            </a:r>
            <a:r>
              <a:rPr lang="nl-NL" sz="1600" b="1" dirty="0">
                <a:solidFill>
                  <a:srgbClr val="000000"/>
                </a:solidFill>
                <a:latin typeface="Menlo" panose="020B0609030804020204" pitchFamily="49" charset="0"/>
              </a:rPr>
              <a:t>, f)</a:t>
            </a:r>
            <a:endParaRPr lang="nl-NL" sz="1600" b="1" dirty="0">
              <a:solidFill>
                <a:srgbClr val="0000FF"/>
              </a:solidFill>
              <a:latin typeface="Menlo" panose="020B0609030804020204" pitchFamily="49" charset="0"/>
            </a:endParaRPr>
          </a:p>
          <a:p>
            <a:r>
              <a:rPr lang="nl-NL" sz="1600" b="1" dirty="0">
                <a:solidFill>
                  <a:srgbClr val="0000FF"/>
                </a:solidFill>
                <a:latin typeface="Menlo" panose="020B0609030804020204" pitchFamily="49" charset="0"/>
              </a:rPr>
              <a:t>    </a:t>
            </a:r>
            <a:r>
              <a:rPr lang="nl-NL" sz="1600" b="1" dirty="0" err="1">
                <a:solidFill>
                  <a:srgbClr val="0000FF"/>
                </a:solidFill>
                <a:latin typeface="Menlo" panose="020B0609030804020204" pitchFamily="49" charset="0"/>
              </a:rPr>
              <a:t>def</a:t>
            </a:r>
            <a:r>
              <a:rPr lang="nl-NL" sz="1600" b="1" dirty="0">
                <a:solidFill>
                  <a:srgbClr val="000000"/>
                </a:solidFill>
                <a:latin typeface="Menlo" panose="020B0609030804020204" pitchFamily="49" charset="0"/>
              </a:rPr>
              <a:t> </a:t>
            </a:r>
            <a:r>
              <a:rPr lang="nl-NL" sz="1600" b="1" dirty="0" err="1">
                <a:solidFill>
                  <a:srgbClr val="000000"/>
                </a:solidFill>
                <a:latin typeface="Menlo" panose="020B0609030804020204" pitchFamily="49" charset="0"/>
              </a:rPr>
              <a:t>loadFromPickle</a:t>
            </a:r>
            <a:r>
              <a:rPr lang="nl-NL" sz="1600" b="1" dirty="0">
                <a:solidFill>
                  <a:srgbClr val="000000"/>
                </a:solidFill>
                <a:latin typeface="Menlo" panose="020B0609030804020204" pitchFamily="49" charset="0"/>
              </a:rPr>
              <a:t>(</a:t>
            </a:r>
            <a:r>
              <a:rPr lang="nl-NL" sz="1600" b="1" dirty="0" err="1">
                <a:solidFill>
                  <a:srgbClr val="000000"/>
                </a:solidFill>
                <a:latin typeface="Menlo" panose="020B0609030804020204" pitchFamily="49" charset="0"/>
              </a:rPr>
              <a:t>self</a:t>
            </a:r>
            <a:r>
              <a:rPr lang="nl-NL" sz="1600" b="1" dirty="0">
                <a:solidFill>
                  <a:srgbClr val="000000"/>
                </a:solidFill>
                <a:latin typeface="Menlo" panose="020B0609030804020204" pitchFamily="49" charset="0"/>
              </a:rPr>
              <a:t>):</a:t>
            </a:r>
          </a:p>
          <a:p>
            <a:r>
              <a:rPr lang="nl-NL" sz="1600" b="1" dirty="0">
                <a:solidFill>
                  <a:srgbClr val="0000FF"/>
                </a:solidFill>
                <a:latin typeface="Menlo" panose="020B0609030804020204" pitchFamily="49" charset="0"/>
              </a:rPr>
              <a:t>        </a:t>
            </a:r>
            <a:r>
              <a:rPr lang="nl-NL" sz="1600" b="1" dirty="0" err="1">
                <a:solidFill>
                  <a:srgbClr val="0000FF"/>
                </a:solidFill>
                <a:latin typeface="Menlo" panose="020B0609030804020204" pitchFamily="49" charset="0"/>
              </a:rPr>
              <a:t>with</a:t>
            </a:r>
            <a:r>
              <a:rPr lang="nl-NL" sz="1600" b="1" dirty="0">
                <a:solidFill>
                  <a:srgbClr val="000000"/>
                </a:solidFill>
                <a:latin typeface="Menlo" panose="020B0609030804020204" pitchFamily="49" charset="0"/>
              </a:rPr>
              <a:t> open(</a:t>
            </a:r>
            <a:r>
              <a:rPr lang="nl-NL" sz="1600" b="1" dirty="0">
                <a:solidFill>
                  <a:srgbClr val="A31515"/>
                </a:solidFill>
                <a:latin typeface="Menlo" panose="020B0609030804020204" pitchFamily="49" charset="0"/>
              </a:rPr>
              <a:t>'user.</a:t>
            </a:r>
            <a:r>
              <a:rPr lang="nl-NL" sz="1600" b="1" dirty="0" err="1">
                <a:solidFill>
                  <a:srgbClr val="A31515"/>
                </a:solidFill>
                <a:latin typeface="Menlo" panose="020B0609030804020204" pitchFamily="49" charset="0"/>
              </a:rPr>
              <a:t>pickle</a:t>
            </a:r>
            <a:r>
              <a:rPr lang="nl-NL" sz="1600" b="1" dirty="0">
                <a:solidFill>
                  <a:srgbClr val="A31515"/>
                </a:solidFill>
                <a:latin typeface="Menlo" panose="020B0609030804020204" pitchFamily="49" charset="0"/>
              </a:rPr>
              <a:t>'</a:t>
            </a:r>
            <a:r>
              <a:rPr lang="nl-NL" sz="1600" b="1" dirty="0">
                <a:solidFill>
                  <a:srgbClr val="000000"/>
                </a:solidFill>
                <a:latin typeface="Menlo" panose="020B0609030804020204" pitchFamily="49" charset="0"/>
              </a:rPr>
              <a:t>,</a:t>
            </a:r>
            <a:r>
              <a:rPr lang="nl-NL" sz="1600" b="1" dirty="0">
                <a:solidFill>
                  <a:srgbClr val="A31515"/>
                </a:solidFill>
                <a:latin typeface="Menlo" panose="020B0609030804020204" pitchFamily="49" charset="0"/>
              </a:rPr>
              <a:t>'</a:t>
            </a:r>
            <a:r>
              <a:rPr lang="nl-NL" sz="1600" b="1" dirty="0" err="1">
                <a:solidFill>
                  <a:srgbClr val="A31515"/>
                </a:solidFill>
                <a:latin typeface="Menlo" panose="020B0609030804020204" pitchFamily="49" charset="0"/>
              </a:rPr>
              <a:t>rb</a:t>
            </a:r>
            <a:r>
              <a:rPr lang="nl-NL" sz="1600" b="1" dirty="0">
                <a:solidFill>
                  <a:srgbClr val="A31515"/>
                </a:solidFill>
                <a:latin typeface="Menlo" panose="020B0609030804020204" pitchFamily="49" charset="0"/>
              </a:rPr>
              <a:t>'</a:t>
            </a:r>
            <a:r>
              <a:rPr lang="nl-NL" sz="1600" b="1" dirty="0">
                <a:solidFill>
                  <a:srgbClr val="000000"/>
                </a:solidFill>
                <a:latin typeface="Menlo" panose="020B0609030804020204" pitchFamily="49" charset="0"/>
              </a:rPr>
              <a:t>) </a:t>
            </a:r>
            <a:r>
              <a:rPr lang="nl-NL" sz="1600" b="1" dirty="0">
                <a:solidFill>
                  <a:srgbClr val="0000FF"/>
                </a:solidFill>
                <a:latin typeface="Menlo" panose="020B0609030804020204" pitchFamily="49" charset="0"/>
              </a:rPr>
              <a:t>as</a:t>
            </a:r>
            <a:r>
              <a:rPr lang="nl-NL" sz="1600" b="1" dirty="0">
                <a:solidFill>
                  <a:srgbClr val="000000"/>
                </a:solidFill>
                <a:latin typeface="Menlo" panose="020B0609030804020204" pitchFamily="49" charset="0"/>
              </a:rPr>
              <a:t> f:</a:t>
            </a:r>
          </a:p>
          <a:p>
            <a:r>
              <a:rPr lang="nl-NL" sz="1600" b="1" dirty="0">
                <a:solidFill>
                  <a:srgbClr val="0000FF"/>
                </a:solidFill>
                <a:latin typeface="Menlo" panose="020B0609030804020204" pitchFamily="49" charset="0"/>
              </a:rPr>
              <a:t>            </a:t>
            </a:r>
            <a:r>
              <a:rPr lang="nl-NL" sz="1600" b="1" dirty="0" err="1">
                <a:solidFill>
                  <a:srgbClr val="0000FF"/>
                </a:solidFill>
                <a:latin typeface="Menlo" panose="020B0609030804020204" pitchFamily="49" charset="0"/>
              </a:rPr>
              <a:t>self</a:t>
            </a:r>
            <a:r>
              <a:rPr lang="nl-NL" sz="1600" b="1" dirty="0">
                <a:solidFill>
                  <a:srgbClr val="000000"/>
                </a:solidFill>
                <a:latin typeface="Menlo" panose="020B0609030804020204" pitchFamily="49" charset="0"/>
              </a:rPr>
              <a:t>.__</a:t>
            </a:r>
            <a:r>
              <a:rPr lang="nl-NL" sz="1600" b="1" dirty="0" err="1">
                <a:solidFill>
                  <a:srgbClr val="000000"/>
                </a:solidFill>
                <a:latin typeface="Menlo" panose="020B0609030804020204" pitchFamily="49" charset="0"/>
              </a:rPr>
              <a:t>dict</a:t>
            </a:r>
            <a:r>
              <a:rPr lang="nl-NL" sz="1600" b="1" dirty="0">
                <a:solidFill>
                  <a:srgbClr val="000000"/>
                </a:solidFill>
                <a:latin typeface="Menlo" panose="020B0609030804020204" pitchFamily="49" charset="0"/>
              </a:rPr>
              <a:t>__.update(</a:t>
            </a:r>
            <a:r>
              <a:rPr lang="nl-NL" sz="1600" b="1" dirty="0" err="1">
                <a:solidFill>
                  <a:srgbClr val="000000"/>
                </a:solidFill>
                <a:latin typeface="Menlo" panose="020B0609030804020204" pitchFamily="49" charset="0"/>
              </a:rPr>
              <a:t>pickle.load</a:t>
            </a:r>
            <a:r>
              <a:rPr lang="nl-NL" sz="1600" b="1" dirty="0">
                <a:solidFill>
                  <a:srgbClr val="000000"/>
                </a:solidFill>
                <a:latin typeface="Menlo" panose="020B0609030804020204" pitchFamily="49" charset="0"/>
              </a:rPr>
              <a:t>(f).__</a:t>
            </a:r>
            <a:r>
              <a:rPr lang="nl-NL" sz="1600" b="1" dirty="0" err="1">
                <a:solidFill>
                  <a:srgbClr val="000000"/>
                </a:solidFill>
                <a:latin typeface="Menlo" panose="020B0609030804020204" pitchFamily="49" charset="0"/>
              </a:rPr>
              <a:t>dict</a:t>
            </a:r>
            <a:r>
              <a:rPr lang="nl-NL" sz="1600" b="1" dirty="0">
                <a:solidFill>
                  <a:srgbClr val="000000"/>
                </a:solidFill>
                <a:latin typeface="Menlo" panose="020B0609030804020204" pitchFamily="49" charset="0"/>
              </a:rPr>
              <a:t>__)</a:t>
            </a:r>
          </a:p>
          <a:p>
            <a:r>
              <a:rPr lang="nl-NL" sz="1600" b="1" dirty="0">
                <a:solidFill>
                  <a:srgbClr val="000000"/>
                </a:solidFill>
                <a:latin typeface="Menlo" panose="020B0609030804020204" pitchFamily="49" charset="0"/>
              </a:rPr>
              <a:t>    @</a:t>
            </a:r>
            <a:r>
              <a:rPr lang="nl-NL" sz="1600" b="1" dirty="0" err="1">
                <a:solidFill>
                  <a:srgbClr val="000000"/>
                </a:solidFill>
                <a:latin typeface="Menlo" panose="020B0609030804020204" pitchFamily="49" charset="0"/>
              </a:rPr>
              <a:t>classmethod</a:t>
            </a:r>
            <a:endParaRPr lang="nl-NL" sz="1600" b="1" dirty="0">
              <a:solidFill>
                <a:srgbClr val="000000"/>
              </a:solidFill>
              <a:latin typeface="Menlo" panose="020B0609030804020204" pitchFamily="49" charset="0"/>
            </a:endParaRPr>
          </a:p>
          <a:p>
            <a:r>
              <a:rPr lang="nl-NL" sz="1600" b="1" dirty="0">
                <a:solidFill>
                  <a:srgbClr val="0000FF"/>
                </a:solidFill>
                <a:latin typeface="Menlo" panose="020B0609030804020204" pitchFamily="49" charset="0"/>
              </a:rPr>
              <a:t>    </a:t>
            </a:r>
            <a:r>
              <a:rPr lang="nl-NL" sz="1600" b="1" dirty="0" err="1">
                <a:solidFill>
                  <a:srgbClr val="0000FF"/>
                </a:solidFill>
                <a:latin typeface="Menlo" panose="020B0609030804020204" pitchFamily="49" charset="0"/>
              </a:rPr>
              <a:t>def</a:t>
            </a:r>
            <a:r>
              <a:rPr lang="nl-NL" sz="1600" b="1" dirty="0">
                <a:solidFill>
                  <a:srgbClr val="000000"/>
                </a:solidFill>
                <a:latin typeface="Menlo" panose="020B0609030804020204" pitchFamily="49" charset="0"/>
              </a:rPr>
              <a:t> </a:t>
            </a:r>
            <a:r>
              <a:rPr lang="nl-NL" sz="1600" b="1" dirty="0" err="1">
                <a:solidFill>
                  <a:srgbClr val="000000"/>
                </a:solidFill>
                <a:latin typeface="Menlo" panose="020B0609030804020204" pitchFamily="49" charset="0"/>
              </a:rPr>
              <a:t>createFromPickle</a:t>
            </a:r>
            <a:r>
              <a:rPr lang="nl-NL" sz="1600" b="1" dirty="0">
                <a:solidFill>
                  <a:srgbClr val="000000"/>
                </a:solidFill>
                <a:latin typeface="Menlo" panose="020B0609030804020204" pitchFamily="49" charset="0"/>
              </a:rPr>
              <a:t>(</a:t>
            </a:r>
            <a:r>
              <a:rPr lang="nl-NL" sz="1600" b="1" dirty="0" err="1">
                <a:solidFill>
                  <a:srgbClr val="000000"/>
                </a:solidFill>
                <a:latin typeface="Menlo" panose="020B0609030804020204" pitchFamily="49" charset="0"/>
              </a:rPr>
              <a:t>cls</a:t>
            </a:r>
            <a:r>
              <a:rPr lang="nl-NL" sz="1600" b="1" dirty="0">
                <a:solidFill>
                  <a:srgbClr val="000000"/>
                </a:solidFill>
                <a:latin typeface="Menlo" panose="020B0609030804020204" pitchFamily="49" charset="0"/>
              </a:rPr>
              <a:t>):</a:t>
            </a:r>
          </a:p>
          <a:p>
            <a:r>
              <a:rPr lang="nl-NL" sz="1600" b="1" dirty="0">
                <a:solidFill>
                  <a:srgbClr val="0000FF"/>
                </a:solidFill>
                <a:latin typeface="Menlo" panose="020B0609030804020204" pitchFamily="49" charset="0"/>
              </a:rPr>
              <a:t>        </a:t>
            </a:r>
            <a:r>
              <a:rPr lang="nl-NL" sz="1600" b="1" dirty="0" err="1">
                <a:solidFill>
                  <a:srgbClr val="0000FF"/>
                </a:solidFill>
                <a:latin typeface="Menlo" panose="020B0609030804020204" pitchFamily="49" charset="0"/>
              </a:rPr>
              <a:t>with</a:t>
            </a:r>
            <a:r>
              <a:rPr lang="nl-NL" sz="1600" b="1" dirty="0">
                <a:solidFill>
                  <a:srgbClr val="000000"/>
                </a:solidFill>
                <a:latin typeface="Menlo" panose="020B0609030804020204" pitchFamily="49" charset="0"/>
              </a:rPr>
              <a:t> open(</a:t>
            </a:r>
            <a:r>
              <a:rPr lang="nl-NL" sz="1600" b="1" dirty="0">
                <a:solidFill>
                  <a:srgbClr val="A31515"/>
                </a:solidFill>
                <a:latin typeface="Menlo" panose="020B0609030804020204" pitchFamily="49" charset="0"/>
              </a:rPr>
              <a:t>'user.</a:t>
            </a:r>
            <a:r>
              <a:rPr lang="nl-NL" sz="1600" b="1" dirty="0" err="1">
                <a:solidFill>
                  <a:srgbClr val="A31515"/>
                </a:solidFill>
                <a:latin typeface="Menlo" panose="020B0609030804020204" pitchFamily="49" charset="0"/>
              </a:rPr>
              <a:t>pickle</a:t>
            </a:r>
            <a:r>
              <a:rPr lang="nl-NL" sz="1600" b="1" dirty="0">
                <a:solidFill>
                  <a:srgbClr val="A31515"/>
                </a:solidFill>
                <a:latin typeface="Menlo" panose="020B0609030804020204" pitchFamily="49" charset="0"/>
              </a:rPr>
              <a:t>'</a:t>
            </a:r>
            <a:r>
              <a:rPr lang="nl-NL" sz="1600" b="1" dirty="0">
                <a:solidFill>
                  <a:srgbClr val="000000"/>
                </a:solidFill>
                <a:latin typeface="Menlo" panose="020B0609030804020204" pitchFamily="49" charset="0"/>
              </a:rPr>
              <a:t>,</a:t>
            </a:r>
            <a:r>
              <a:rPr lang="nl-NL" sz="1600" b="1" dirty="0">
                <a:solidFill>
                  <a:srgbClr val="A31515"/>
                </a:solidFill>
                <a:latin typeface="Menlo" panose="020B0609030804020204" pitchFamily="49" charset="0"/>
              </a:rPr>
              <a:t>'</a:t>
            </a:r>
            <a:r>
              <a:rPr lang="nl-NL" sz="1600" b="1" dirty="0" err="1">
                <a:solidFill>
                  <a:srgbClr val="A31515"/>
                </a:solidFill>
                <a:latin typeface="Menlo" panose="020B0609030804020204" pitchFamily="49" charset="0"/>
              </a:rPr>
              <a:t>rb</a:t>
            </a:r>
            <a:r>
              <a:rPr lang="nl-NL" sz="1600" b="1" dirty="0">
                <a:solidFill>
                  <a:srgbClr val="A31515"/>
                </a:solidFill>
                <a:latin typeface="Menlo" panose="020B0609030804020204" pitchFamily="49" charset="0"/>
              </a:rPr>
              <a:t>'</a:t>
            </a:r>
            <a:r>
              <a:rPr lang="nl-NL" sz="1600" b="1" dirty="0">
                <a:solidFill>
                  <a:srgbClr val="000000"/>
                </a:solidFill>
                <a:latin typeface="Menlo" panose="020B0609030804020204" pitchFamily="49" charset="0"/>
              </a:rPr>
              <a:t>) </a:t>
            </a:r>
            <a:r>
              <a:rPr lang="nl-NL" sz="1600" b="1" dirty="0">
                <a:solidFill>
                  <a:srgbClr val="0000FF"/>
                </a:solidFill>
                <a:latin typeface="Menlo" panose="020B0609030804020204" pitchFamily="49" charset="0"/>
              </a:rPr>
              <a:t>as</a:t>
            </a:r>
            <a:r>
              <a:rPr lang="nl-NL" sz="1600" b="1" dirty="0">
                <a:solidFill>
                  <a:srgbClr val="000000"/>
                </a:solidFill>
                <a:latin typeface="Menlo" panose="020B0609030804020204" pitchFamily="49" charset="0"/>
              </a:rPr>
              <a:t> f:</a:t>
            </a:r>
          </a:p>
          <a:p>
            <a:r>
              <a:rPr lang="nl-NL" sz="1600" b="1" dirty="0">
                <a:solidFill>
                  <a:srgbClr val="0000FF"/>
                </a:solidFill>
                <a:latin typeface="Menlo" panose="020B0609030804020204" pitchFamily="49" charset="0"/>
              </a:rPr>
              <a:t>            return</a:t>
            </a:r>
            <a:r>
              <a:rPr lang="nl-NL" sz="1600" b="1" dirty="0">
                <a:solidFill>
                  <a:srgbClr val="000000"/>
                </a:solidFill>
                <a:latin typeface="Menlo" panose="020B0609030804020204" pitchFamily="49" charset="0"/>
              </a:rPr>
              <a:t> </a:t>
            </a:r>
            <a:r>
              <a:rPr lang="nl-NL" sz="1600" b="1" dirty="0" err="1">
                <a:solidFill>
                  <a:srgbClr val="000000"/>
                </a:solidFill>
                <a:latin typeface="Menlo" panose="020B0609030804020204" pitchFamily="49" charset="0"/>
              </a:rPr>
              <a:t>pickle.load</a:t>
            </a:r>
            <a:r>
              <a:rPr lang="nl-NL" sz="1600" b="1" dirty="0">
                <a:solidFill>
                  <a:srgbClr val="000000"/>
                </a:solidFill>
                <a:latin typeface="Menlo" panose="020B0609030804020204" pitchFamily="49" charset="0"/>
              </a:rPr>
              <a:t>(f)</a:t>
            </a:r>
          </a:p>
        </p:txBody>
      </p:sp>
      <p:sp>
        <p:nvSpPr>
          <p:cNvPr id="2" name="Tijdelijke aanduiding voor inhoud 1">
            <a:extLst>
              <a:ext uri="{FF2B5EF4-FFF2-40B4-BE49-F238E27FC236}">
                <a16:creationId xmlns:a16="http://schemas.microsoft.com/office/drawing/2014/main" id="{9A924527-50CD-9C4A-AEDC-479AC18A8209}"/>
              </a:ext>
            </a:extLst>
          </p:cNvPr>
          <p:cNvSpPr>
            <a:spLocks noGrp="1"/>
          </p:cNvSpPr>
          <p:nvPr>
            <p:ph idx="1"/>
          </p:nvPr>
        </p:nvSpPr>
        <p:spPr>
          <a:xfrm>
            <a:off x="579311" y="2067383"/>
            <a:ext cx="5541121" cy="4296209"/>
          </a:xfrm>
        </p:spPr>
        <p:txBody>
          <a:bodyPr/>
          <a:lstStyle/>
          <a:p>
            <a:r>
              <a:rPr lang="nl-NL" dirty="0"/>
              <a:t>A </a:t>
            </a:r>
            <a:r>
              <a:rPr lang="nl-NL" b="1" dirty="0" err="1"/>
              <a:t>shelf</a:t>
            </a:r>
            <a:r>
              <a:rPr lang="nl-NL" dirty="0"/>
              <a:t> is a persistent, </a:t>
            </a:r>
            <a:r>
              <a:rPr lang="nl-NL" dirty="0" err="1"/>
              <a:t>dictionary</a:t>
            </a:r>
            <a:r>
              <a:rPr lang="nl-NL" dirty="0"/>
              <a:t>-like object </a:t>
            </a:r>
            <a:r>
              <a:rPr lang="nl-NL" dirty="0" err="1"/>
              <a:t>that</a:t>
            </a:r>
            <a:r>
              <a:rPr lang="nl-NL" dirty="0"/>
              <a:t> stores </a:t>
            </a:r>
            <a:r>
              <a:rPr lang="nl-NL" dirty="0" err="1"/>
              <a:t>any</a:t>
            </a:r>
            <a:r>
              <a:rPr lang="nl-NL" dirty="0"/>
              <a:t> </a:t>
            </a:r>
            <a:r>
              <a:rPr lang="nl-NL" dirty="0" err="1"/>
              <a:t>arbitrary</a:t>
            </a:r>
            <a:r>
              <a:rPr lang="nl-NL" dirty="0"/>
              <a:t> Python  </a:t>
            </a:r>
            <a:r>
              <a:rPr lang="nl-NL" dirty="0" err="1"/>
              <a:t>that</a:t>
            </a:r>
            <a:r>
              <a:rPr lang="nl-NL" dirty="0"/>
              <a:t> </a:t>
            </a:r>
            <a:r>
              <a:rPr lang="nl-NL" dirty="0" err="1"/>
              <a:t>can</a:t>
            </a:r>
            <a:r>
              <a:rPr lang="nl-NL" dirty="0"/>
              <a:t> </a:t>
            </a:r>
            <a:r>
              <a:rPr lang="nl-NL" dirty="0" err="1"/>
              <a:t>be</a:t>
            </a:r>
            <a:r>
              <a:rPr lang="nl-NL" dirty="0"/>
              <a:t> </a:t>
            </a:r>
            <a:r>
              <a:rPr lang="nl-NL" dirty="0" err="1"/>
              <a:t>pickled</a:t>
            </a:r>
            <a:r>
              <a:rPr lang="nl-NL" dirty="0"/>
              <a:t>.</a:t>
            </a:r>
          </a:p>
        </p:txBody>
      </p:sp>
      <p:sp>
        <p:nvSpPr>
          <p:cNvPr id="3" name="Titel 2"/>
          <p:cNvSpPr>
            <a:spLocks noGrp="1"/>
          </p:cNvSpPr>
          <p:nvPr>
            <p:ph type="title"/>
          </p:nvPr>
        </p:nvSpPr>
        <p:spPr/>
        <p:txBody>
          <a:bodyPr/>
          <a:lstStyle/>
          <a:p>
            <a:r>
              <a:rPr lang="nl-NL" dirty="0" err="1"/>
              <a:t>pickle</a:t>
            </a:r>
            <a:r>
              <a:rPr lang="nl-NL" dirty="0"/>
              <a:t> - Python object </a:t>
            </a:r>
            <a:r>
              <a:rPr lang="nl-NL" dirty="0" err="1"/>
              <a:t>serialization</a:t>
            </a:r>
            <a:endParaRPr lang="nl-NL" dirty="0"/>
          </a:p>
        </p:txBody>
      </p:sp>
      <p:sp>
        <p:nvSpPr>
          <p:cNvPr id="5" name="Tijdelijke aanduiding voor inhoud 3"/>
          <p:cNvSpPr txBox="1">
            <a:spLocks/>
          </p:cNvSpPr>
          <p:nvPr/>
        </p:nvSpPr>
        <p:spPr>
          <a:xfrm>
            <a:off x="6408216" y="2067383"/>
            <a:ext cx="3096344" cy="1508105"/>
          </a:xfrm>
          <a:prstGeom prst="rect">
            <a:avLst/>
          </a:prstGeom>
          <a:solidFill>
            <a:schemeClr val="accent1">
              <a:lumMod val="20000"/>
              <a:lumOff val="80000"/>
            </a:schemeClr>
          </a:solidFill>
          <a:ln>
            <a:solidFill>
              <a:schemeClr val="tx1">
                <a:lumMod val="75000"/>
                <a:lumOff val="25000"/>
              </a:schemeClr>
            </a:solidFill>
          </a:ln>
          <a:effectLst>
            <a:outerShdw blurRad="50800" dist="38100" dir="2700000" algn="tl" rotWithShape="0">
              <a:prstClr val="black">
                <a:alpha val="40000"/>
              </a:prstClr>
            </a:outerShdw>
          </a:effectLst>
        </p:spPr>
        <p:txBody>
          <a:bodyPr wrap="square" rtlCol="0">
            <a:spAutoFit/>
          </a:bodyPr>
          <a:lstStyle>
            <a:lvl1pPr marL="342900" indent="-342900" algn="l" defTabSz="914400" rtl="0" eaLnBrk="1" latinLnBrk="0" hangingPunct="1">
              <a:spcBef>
                <a:spcPct val="200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anose="020B0604020202020204" pitchFamily="34" charset="0"/>
              <a:buChar char="–"/>
              <a:defRPr sz="12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anose="020B0604020202020204" pitchFamily="34" charset="0"/>
              <a:buChar char="»"/>
              <a:defRPr sz="10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nl-NL" sz="2000" b="1" dirty="0" err="1">
                <a:latin typeface="+mn-lt"/>
                <a:cs typeface="Courier New" panose="02070309020205020404" pitchFamily="49" charset="0"/>
              </a:rPr>
              <a:t>pickle.dump</a:t>
            </a:r>
            <a:r>
              <a:rPr lang="nl-NL" sz="2000" b="1" dirty="0">
                <a:latin typeface="+mn-lt"/>
                <a:cs typeface="Courier New" panose="02070309020205020404" pitchFamily="49" charset="0"/>
              </a:rPr>
              <a:t>(object, file)</a:t>
            </a:r>
          </a:p>
          <a:p>
            <a:pPr marL="0" indent="0">
              <a:buNone/>
            </a:pPr>
            <a:r>
              <a:rPr lang="nl-NL" sz="2000" b="1" dirty="0" err="1">
                <a:latin typeface="+mn-lt"/>
                <a:cs typeface="Courier New" panose="02070309020205020404" pitchFamily="49" charset="0"/>
              </a:rPr>
              <a:t>pickle.dumps</a:t>
            </a:r>
            <a:r>
              <a:rPr lang="nl-NL" sz="2000" b="1" dirty="0">
                <a:latin typeface="+mn-lt"/>
                <a:cs typeface="Courier New" panose="02070309020205020404" pitchFamily="49" charset="0"/>
              </a:rPr>
              <a:t>(object)</a:t>
            </a:r>
          </a:p>
          <a:p>
            <a:pPr marL="0" indent="0">
              <a:buNone/>
            </a:pPr>
            <a:r>
              <a:rPr lang="nl-NL" sz="2000" b="1" dirty="0" err="1">
                <a:latin typeface="+mn-lt"/>
                <a:cs typeface="Courier New" panose="02070309020205020404" pitchFamily="49" charset="0"/>
              </a:rPr>
              <a:t>pickle.load</a:t>
            </a:r>
            <a:r>
              <a:rPr lang="nl-NL" sz="2000" b="1" dirty="0">
                <a:latin typeface="+mn-lt"/>
                <a:cs typeface="Courier New" panose="02070309020205020404" pitchFamily="49" charset="0"/>
              </a:rPr>
              <a:t>(file)</a:t>
            </a:r>
          </a:p>
          <a:p>
            <a:pPr marL="0" indent="0">
              <a:buNone/>
            </a:pPr>
            <a:r>
              <a:rPr lang="nl-NL" sz="2000" b="1" dirty="0" err="1">
                <a:latin typeface="+mn-lt"/>
                <a:cs typeface="Courier New" panose="02070309020205020404" pitchFamily="49" charset="0"/>
              </a:rPr>
              <a:t>pickle.loads</a:t>
            </a:r>
            <a:r>
              <a:rPr lang="nl-NL" sz="2000" b="1" dirty="0">
                <a:latin typeface="+mn-lt"/>
                <a:cs typeface="Courier New" panose="02070309020205020404" pitchFamily="49" charset="0"/>
              </a:rPr>
              <a:t>(string)</a:t>
            </a:r>
          </a:p>
        </p:txBody>
      </p:sp>
    </p:spTree>
    <p:extLst>
      <p:ext uri="{BB962C8B-B14F-4D97-AF65-F5344CB8AC3E}">
        <p14:creationId xmlns:p14="http://schemas.microsoft.com/office/powerpoint/2010/main" val="20743767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690BC40-6ACF-D74E-8657-3C0B50F29B7C}"/>
              </a:ext>
            </a:extLst>
          </p:cNvPr>
          <p:cNvSpPr>
            <a:spLocks noGrp="1"/>
          </p:cNvSpPr>
          <p:nvPr>
            <p:ph type="title"/>
          </p:nvPr>
        </p:nvSpPr>
        <p:spPr/>
        <p:txBody>
          <a:bodyPr/>
          <a:lstStyle/>
          <a:p>
            <a:r>
              <a:rPr lang="nl-NL" dirty="0" err="1"/>
              <a:t>xml</a:t>
            </a:r>
            <a:endParaRPr lang="nl-NL" dirty="0"/>
          </a:p>
        </p:txBody>
      </p:sp>
      <p:sp>
        <p:nvSpPr>
          <p:cNvPr id="3" name="Tijdelijke aanduiding voor inhoud 2">
            <a:extLst>
              <a:ext uri="{FF2B5EF4-FFF2-40B4-BE49-F238E27FC236}">
                <a16:creationId xmlns:a16="http://schemas.microsoft.com/office/drawing/2014/main" id="{482668AD-9A29-A049-A92C-A87515037E75}"/>
              </a:ext>
            </a:extLst>
          </p:cNvPr>
          <p:cNvSpPr>
            <a:spLocks noGrp="1"/>
          </p:cNvSpPr>
          <p:nvPr>
            <p:ph idx="1"/>
          </p:nvPr>
        </p:nvSpPr>
        <p:spPr/>
        <p:txBody>
          <a:bodyPr/>
          <a:lstStyle/>
          <a:p>
            <a:r>
              <a:rPr lang="nl-NL" dirty="0"/>
              <a:t>The </a:t>
            </a:r>
            <a:r>
              <a:rPr lang="nl-NL" b="1" dirty="0" err="1"/>
              <a:t>xml.etree.ElementTree</a:t>
            </a:r>
            <a:r>
              <a:rPr lang="nl-NL" dirty="0"/>
              <a:t> module </a:t>
            </a:r>
            <a:r>
              <a:rPr lang="nl-NL" dirty="0" err="1"/>
              <a:t>implements</a:t>
            </a:r>
            <a:r>
              <a:rPr lang="nl-NL" dirty="0"/>
              <a:t> a </a:t>
            </a:r>
            <a:r>
              <a:rPr lang="nl-NL" dirty="0" err="1"/>
              <a:t>simple</a:t>
            </a:r>
            <a:r>
              <a:rPr lang="nl-NL" dirty="0"/>
              <a:t> </a:t>
            </a:r>
            <a:r>
              <a:rPr lang="nl-NL" dirty="0" err="1"/>
              <a:t>and</a:t>
            </a:r>
            <a:r>
              <a:rPr lang="nl-NL" dirty="0"/>
              <a:t> </a:t>
            </a:r>
            <a:r>
              <a:rPr lang="nl-NL" dirty="0" err="1"/>
              <a:t>efficient</a:t>
            </a:r>
            <a:r>
              <a:rPr lang="nl-NL" dirty="0"/>
              <a:t> API </a:t>
            </a:r>
            <a:r>
              <a:rPr lang="nl-NL" dirty="0" err="1"/>
              <a:t>for</a:t>
            </a:r>
            <a:r>
              <a:rPr lang="nl-NL" dirty="0"/>
              <a:t> </a:t>
            </a:r>
            <a:r>
              <a:rPr lang="nl-NL" dirty="0" err="1"/>
              <a:t>parsing</a:t>
            </a:r>
            <a:r>
              <a:rPr lang="nl-NL" dirty="0"/>
              <a:t> </a:t>
            </a:r>
            <a:r>
              <a:rPr lang="nl-NL" dirty="0" err="1"/>
              <a:t>and</a:t>
            </a:r>
            <a:r>
              <a:rPr lang="nl-NL" dirty="0"/>
              <a:t> </a:t>
            </a:r>
            <a:r>
              <a:rPr lang="nl-NL" dirty="0" err="1"/>
              <a:t>creating</a:t>
            </a:r>
            <a:r>
              <a:rPr lang="nl-NL" dirty="0"/>
              <a:t> XML data.</a:t>
            </a:r>
          </a:p>
          <a:p>
            <a:r>
              <a:rPr lang="nl-NL" dirty="0" err="1"/>
              <a:t>This</a:t>
            </a:r>
            <a:r>
              <a:rPr lang="nl-NL" dirty="0"/>
              <a:t> module </a:t>
            </a:r>
            <a:r>
              <a:rPr lang="nl-NL" dirty="0" err="1"/>
              <a:t>provides</a:t>
            </a:r>
            <a:r>
              <a:rPr lang="nl-NL" dirty="0"/>
              <a:t> </a:t>
            </a:r>
            <a:r>
              <a:rPr lang="nl-NL" dirty="0" err="1"/>
              <a:t>limited</a:t>
            </a:r>
            <a:r>
              <a:rPr lang="nl-NL" dirty="0"/>
              <a:t> support </a:t>
            </a:r>
            <a:r>
              <a:rPr lang="nl-NL" dirty="0" err="1"/>
              <a:t>for</a:t>
            </a:r>
            <a:r>
              <a:rPr lang="nl-NL" dirty="0"/>
              <a:t> </a:t>
            </a:r>
            <a:r>
              <a:rPr lang="nl-NL" b="1" dirty="0" err="1"/>
              <a:t>XPath</a:t>
            </a:r>
            <a:r>
              <a:rPr lang="nl-NL" dirty="0"/>
              <a:t> </a:t>
            </a:r>
            <a:r>
              <a:rPr lang="nl-NL" dirty="0" err="1"/>
              <a:t>expressions</a:t>
            </a:r>
            <a:r>
              <a:rPr lang="nl-NL" dirty="0"/>
              <a:t> </a:t>
            </a:r>
            <a:r>
              <a:rPr lang="nl-NL" dirty="0" err="1"/>
              <a:t>for</a:t>
            </a:r>
            <a:r>
              <a:rPr lang="nl-NL" dirty="0"/>
              <a:t> </a:t>
            </a:r>
            <a:r>
              <a:rPr lang="nl-NL" dirty="0" err="1"/>
              <a:t>locating</a:t>
            </a:r>
            <a:r>
              <a:rPr lang="nl-NL" dirty="0"/>
              <a:t> </a:t>
            </a:r>
            <a:r>
              <a:rPr lang="nl-NL" dirty="0" err="1"/>
              <a:t>elements</a:t>
            </a:r>
            <a:r>
              <a:rPr lang="nl-NL" dirty="0"/>
              <a:t> in a tree. </a:t>
            </a:r>
            <a:r>
              <a:rPr lang="nl-NL" dirty="0">
                <a:hlinkClick r:id="rId2"/>
              </a:rPr>
              <a:t>https://www.w3schools.com/xml/xpath_intro.asp</a:t>
            </a:r>
            <a:endParaRPr lang="nl-NL" dirty="0"/>
          </a:p>
          <a:p>
            <a:r>
              <a:rPr lang="nl-NL" dirty="0" err="1"/>
              <a:t>ElementTree</a:t>
            </a:r>
            <a:r>
              <a:rPr lang="nl-NL" dirty="0"/>
              <a:t> </a:t>
            </a:r>
            <a:r>
              <a:rPr lang="nl-NL" dirty="0" err="1"/>
              <a:t>provides</a:t>
            </a:r>
            <a:r>
              <a:rPr lang="nl-NL" dirty="0"/>
              <a:t> a </a:t>
            </a:r>
            <a:r>
              <a:rPr lang="nl-NL" dirty="0" err="1"/>
              <a:t>simple</a:t>
            </a:r>
            <a:r>
              <a:rPr lang="nl-NL" dirty="0"/>
              <a:t> way </a:t>
            </a:r>
            <a:r>
              <a:rPr lang="nl-NL" dirty="0" err="1"/>
              <a:t>to</a:t>
            </a:r>
            <a:r>
              <a:rPr lang="nl-NL" dirty="0"/>
              <a:t> </a:t>
            </a:r>
            <a:r>
              <a:rPr lang="nl-NL" dirty="0" err="1"/>
              <a:t>build</a:t>
            </a:r>
            <a:r>
              <a:rPr lang="nl-NL" dirty="0"/>
              <a:t> XML </a:t>
            </a:r>
            <a:r>
              <a:rPr lang="nl-NL" dirty="0" err="1"/>
              <a:t>documents</a:t>
            </a:r>
            <a:r>
              <a:rPr lang="nl-NL" dirty="0"/>
              <a:t> </a:t>
            </a:r>
            <a:r>
              <a:rPr lang="nl-NL" dirty="0" err="1"/>
              <a:t>and</a:t>
            </a:r>
            <a:r>
              <a:rPr lang="nl-NL" dirty="0"/>
              <a:t> </a:t>
            </a:r>
            <a:r>
              <a:rPr lang="nl-NL" dirty="0" err="1"/>
              <a:t>write</a:t>
            </a:r>
            <a:r>
              <a:rPr lang="nl-NL" dirty="0"/>
              <a:t> </a:t>
            </a:r>
            <a:r>
              <a:rPr lang="nl-NL" dirty="0" err="1"/>
              <a:t>them</a:t>
            </a:r>
            <a:r>
              <a:rPr lang="nl-NL" dirty="0"/>
              <a:t> </a:t>
            </a:r>
            <a:r>
              <a:rPr lang="nl-NL" dirty="0" err="1"/>
              <a:t>to</a:t>
            </a:r>
            <a:r>
              <a:rPr lang="nl-NL" dirty="0"/>
              <a:t> files.</a:t>
            </a:r>
          </a:p>
        </p:txBody>
      </p:sp>
      <p:sp>
        <p:nvSpPr>
          <p:cNvPr id="5" name="Rechthoek 4">
            <a:extLst>
              <a:ext uri="{FF2B5EF4-FFF2-40B4-BE49-F238E27FC236}">
                <a16:creationId xmlns:a16="http://schemas.microsoft.com/office/drawing/2014/main" id="{3904EFFF-753B-E048-897F-7263517CFDB3}"/>
              </a:ext>
            </a:extLst>
          </p:cNvPr>
          <p:cNvSpPr/>
          <p:nvPr/>
        </p:nvSpPr>
        <p:spPr>
          <a:xfrm>
            <a:off x="575816" y="4650502"/>
            <a:ext cx="8928991" cy="2585323"/>
          </a:xfrm>
          <a:prstGeom prst="rect">
            <a:avLst/>
          </a:prstGeom>
          <a:solidFill>
            <a:schemeClr val="bg2"/>
          </a:solidFill>
          <a:ln>
            <a:solidFill>
              <a:schemeClr val="tx1">
                <a:lumMod val="75000"/>
                <a:lumOff val="25000"/>
              </a:schemeClr>
            </a:solidFill>
          </a:ln>
          <a:effectLst>
            <a:outerShdw blurRad="50800" dist="38100" dir="2700000" algn="tl" rotWithShape="0">
              <a:prstClr val="black">
                <a:alpha val="40000"/>
              </a:prstClr>
            </a:outerShdw>
          </a:effectLst>
        </p:spPr>
        <p:txBody>
          <a:bodyPr wrap="square">
            <a:spAutoFit/>
          </a:bodyPr>
          <a:lstStyle/>
          <a:p>
            <a:r>
              <a:rPr lang="nl-NL" b="1" dirty="0">
                <a:solidFill>
                  <a:srgbClr val="0000FF"/>
                </a:solidFill>
                <a:latin typeface="Menlo" panose="020B0609030804020204" pitchFamily="49" charset="0"/>
              </a:rPr>
              <a:t>import</a:t>
            </a:r>
            <a:r>
              <a:rPr lang="nl-NL" b="1" dirty="0">
                <a:solidFill>
                  <a:srgbClr val="000000"/>
                </a:solidFill>
                <a:latin typeface="Menlo" panose="020B0609030804020204" pitchFamily="49" charset="0"/>
              </a:rPr>
              <a:t> </a:t>
            </a:r>
            <a:r>
              <a:rPr lang="nl-NL" b="1" dirty="0" err="1">
                <a:solidFill>
                  <a:srgbClr val="000000"/>
                </a:solidFill>
                <a:latin typeface="Menlo" panose="020B0609030804020204" pitchFamily="49" charset="0"/>
              </a:rPr>
              <a:t>xml.etree.ElementTree</a:t>
            </a:r>
            <a:r>
              <a:rPr lang="nl-NL" b="1" dirty="0">
                <a:solidFill>
                  <a:srgbClr val="000000"/>
                </a:solidFill>
                <a:latin typeface="Menlo" panose="020B0609030804020204" pitchFamily="49" charset="0"/>
              </a:rPr>
              <a:t> </a:t>
            </a:r>
            <a:r>
              <a:rPr lang="nl-NL" b="1" dirty="0">
                <a:solidFill>
                  <a:srgbClr val="0000FF"/>
                </a:solidFill>
                <a:latin typeface="Menlo" panose="020B0609030804020204" pitchFamily="49" charset="0"/>
              </a:rPr>
              <a:t>as</a:t>
            </a:r>
            <a:r>
              <a:rPr lang="nl-NL" b="1" dirty="0">
                <a:solidFill>
                  <a:srgbClr val="000000"/>
                </a:solidFill>
                <a:latin typeface="Menlo" panose="020B0609030804020204" pitchFamily="49" charset="0"/>
              </a:rPr>
              <a:t> ET</a:t>
            </a:r>
          </a:p>
          <a:p>
            <a:br>
              <a:rPr lang="nl-NL" b="1" dirty="0">
                <a:solidFill>
                  <a:srgbClr val="000000"/>
                </a:solidFill>
                <a:latin typeface="Menlo" panose="020B0609030804020204" pitchFamily="49" charset="0"/>
              </a:rPr>
            </a:br>
            <a:r>
              <a:rPr lang="nl-NL" b="1" dirty="0">
                <a:solidFill>
                  <a:srgbClr val="000000"/>
                </a:solidFill>
                <a:latin typeface="Menlo" panose="020B0609030804020204" pitchFamily="49" charset="0"/>
              </a:rPr>
              <a:t>tree = </a:t>
            </a:r>
            <a:r>
              <a:rPr lang="nl-NL" b="1" dirty="0" err="1">
                <a:solidFill>
                  <a:srgbClr val="000000"/>
                </a:solidFill>
                <a:latin typeface="Menlo" panose="020B0609030804020204" pitchFamily="49" charset="0"/>
              </a:rPr>
              <a:t>ET.parse</a:t>
            </a:r>
            <a:r>
              <a:rPr lang="nl-NL" b="1" dirty="0">
                <a:solidFill>
                  <a:srgbClr val="000000"/>
                </a:solidFill>
                <a:latin typeface="Menlo" panose="020B0609030804020204" pitchFamily="49" charset="0"/>
              </a:rPr>
              <a:t>(</a:t>
            </a:r>
            <a:r>
              <a:rPr lang="nl-NL" b="1" dirty="0">
                <a:solidFill>
                  <a:srgbClr val="A31515"/>
                </a:solidFill>
                <a:latin typeface="Menlo" panose="020B0609030804020204" pitchFamily="49" charset="0"/>
              </a:rPr>
              <a:t>'</a:t>
            </a:r>
            <a:r>
              <a:rPr lang="nl-NL" b="1" dirty="0" err="1">
                <a:solidFill>
                  <a:srgbClr val="A31515"/>
                </a:solidFill>
                <a:latin typeface="Menlo" panose="020B0609030804020204" pitchFamily="49" charset="0"/>
              </a:rPr>
              <a:t>data.xml</a:t>
            </a:r>
            <a:r>
              <a:rPr lang="nl-NL" b="1" dirty="0">
                <a:solidFill>
                  <a:srgbClr val="A31515"/>
                </a:solidFill>
                <a:latin typeface="Menlo" panose="020B0609030804020204" pitchFamily="49" charset="0"/>
              </a:rPr>
              <a:t>'</a:t>
            </a:r>
            <a:r>
              <a:rPr lang="nl-NL" b="1" dirty="0">
                <a:solidFill>
                  <a:srgbClr val="000000"/>
                </a:solidFill>
                <a:latin typeface="Menlo" panose="020B0609030804020204" pitchFamily="49" charset="0"/>
              </a:rPr>
              <a:t>)</a:t>
            </a:r>
          </a:p>
          <a:p>
            <a:r>
              <a:rPr lang="nl-NL" b="1" dirty="0">
                <a:solidFill>
                  <a:srgbClr val="000000"/>
                </a:solidFill>
                <a:latin typeface="Menlo" panose="020B0609030804020204" pitchFamily="49" charset="0"/>
              </a:rPr>
              <a:t>root = </a:t>
            </a:r>
            <a:r>
              <a:rPr lang="nl-NL" b="1" dirty="0" err="1">
                <a:solidFill>
                  <a:srgbClr val="000000"/>
                </a:solidFill>
                <a:latin typeface="Menlo" panose="020B0609030804020204" pitchFamily="49" charset="0"/>
              </a:rPr>
              <a:t>tree.getroot</a:t>
            </a:r>
            <a:r>
              <a:rPr lang="nl-NL" b="1" dirty="0">
                <a:solidFill>
                  <a:srgbClr val="000000"/>
                </a:solidFill>
                <a:latin typeface="Menlo" panose="020B0609030804020204" pitchFamily="49" charset="0"/>
              </a:rPr>
              <a:t>()</a:t>
            </a:r>
          </a:p>
          <a:p>
            <a:endParaRPr lang="nl-NL" b="1" dirty="0">
              <a:solidFill>
                <a:srgbClr val="000000"/>
              </a:solidFill>
              <a:latin typeface="Menlo" panose="020B0609030804020204" pitchFamily="49" charset="0"/>
            </a:endParaRPr>
          </a:p>
          <a:p>
            <a:r>
              <a:rPr lang="nl-NL" b="1" dirty="0">
                <a:solidFill>
                  <a:srgbClr val="000000"/>
                </a:solidFill>
                <a:latin typeface="Menlo" panose="020B0609030804020204" pitchFamily="49" charset="0"/>
              </a:rPr>
              <a:t>print(</a:t>
            </a:r>
            <a:r>
              <a:rPr lang="nl-NL" b="1" dirty="0" err="1">
                <a:solidFill>
                  <a:srgbClr val="000000"/>
                </a:solidFill>
                <a:latin typeface="Menlo" panose="020B0609030804020204" pitchFamily="49" charset="0"/>
              </a:rPr>
              <a:t>root.attrib</a:t>
            </a:r>
            <a:r>
              <a:rPr lang="nl-NL" b="1" dirty="0">
                <a:solidFill>
                  <a:srgbClr val="000000"/>
                </a:solidFill>
                <a:latin typeface="Menlo" panose="020B0609030804020204" pitchFamily="49" charset="0"/>
              </a:rPr>
              <a:t>)</a:t>
            </a:r>
          </a:p>
          <a:p>
            <a:br>
              <a:rPr lang="nl-NL" b="1" dirty="0">
                <a:solidFill>
                  <a:srgbClr val="000000"/>
                </a:solidFill>
                <a:latin typeface="Menlo" panose="020B0609030804020204" pitchFamily="49" charset="0"/>
              </a:rPr>
            </a:br>
            <a:r>
              <a:rPr lang="nl-NL" b="1" dirty="0" err="1">
                <a:solidFill>
                  <a:srgbClr val="0000FF"/>
                </a:solidFill>
                <a:latin typeface="Menlo" panose="020B0609030804020204" pitchFamily="49" charset="0"/>
              </a:rPr>
              <a:t>for</a:t>
            </a:r>
            <a:r>
              <a:rPr lang="nl-NL" b="1" dirty="0">
                <a:solidFill>
                  <a:srgbClr val="000000"/>
                </a:solidFill>
                <a:latin typeface="Menlo" panose="020B0609030804020204" pitchFamily="49" charset="0"/>
              </a:rPr>
              <a:t> element </a:t>
            </a:r>
            <a:r>
              <a:rPr lang="nl-NL" b="1" dirty="0">
                <a:solidFill>
                  <a:srgbClr val="0000FF"/>
                </a:solidFill>
                <a:latin typeface="Menlo" panose="020B0609030804020204" pitchFamily="49" charset="0"/>
              </a:rPr>
              <a:t>in</a:t>
            </a:r>
            <a:r>
              <a:rPr lang="nl-NL" b="1" dirty="0">
                <a:solidFill>
                  <a:srgbClr val="000000"/>
                </a:solidFill>
                <a:latin typeface="Menlo" panose="020B0609030804020204" pitchFamily="49" charset="0"/>
              </a:rPr>
              <a:t> </a:t>
            </a:r>
            <a:r>
              <a:rPr lang="nl-NL" b="1" dirty="0" err="1">
                <a:solidFill>
                  <a:srgbClr val="000000"/>
                </a:solidFill>
                <a:latin typeface="Menlo" panose="020B0609030804020204" pitchFamily="49" charset="0"/>
              </a:rPr>
              <a:t>root.findall</a:t>
            </a:r>
            <a:r>
              <a:rPr lang="nl-NL" b="1" dirty="0">
                <a:solidFill>
                  <a:srgbClr val="000000"/>
                </a:solidFill>
                <a:latin typeface="Menlo" panose="020B0609030804020204" pitchFamily="49" charset="0"/>
              </a:rPr>
              <a:t>(</a:t>
            </a:r>
            <a:r>
              <a:rPr lang="nl-NL" b="1" dirty="0">
                <a:solidFill>
                  <a:srgbClr val="A31515"/>
                </a:solidFill>
                <a:latin typeface="Menlo" panose="020B0609030804020204" pitchFamily="49" charset="0"/>
              </a:rPr>
              <a:t>'//name'</a:t>
            </a:r>
            <a:r>
              <a:rPr lang="nl-NL" b="1" dirty="0">
                <a:solidFill>
                  <a:srgbClr val="000000"/>
                </a:solidFill>
                <a:latin typeface="Menlo" panose="020B0609030804020204" pitchFamily="49" charset="0"/>
              </a:rPr>
              <a:t>):</a:t>
            </a:r>
          </a:p>
          <a:p>
            <a:r>
              <a:rPr lang="nl-NL" b="1" dirty="0">
                <a:solidFill>
                  <a:srgbClr val="000000"/>
                </a:solidFill>
                <a:latin typeface="Menlo" panose="020B0609030804020204" pitchFamily="49" charset="0"/>
              </a:rPr>
              <a:t>    print(</a:t>
            </a:r>
            <a:r>
              <a:rPr lang="nl-NL" b="1" dirty="0" err="1">
                <a:solidFill>
                  <a:srgbClr val="000000"/>
                </a:solidFill>
                <a:latin typeface="Menlo" panose="020B0609030804020204" pitchFamily="49" charset="0"/>
              </a:rPr>
              <a:t>element.text</a:t>
            </a:r>
            <a:r>
              <a:rPr lang="nl-NL" b="1" dirty="0">
                <a:solidFill>
                  <a:srgbClr val="000000"/>
                </a:solidFill>
                <a:latin typeface="Menlo" panose="020B0609030804020204" pitchFamily="49" charset="0"/>
              </a:rPr>
              <a:t>)</a:t>
            </a:r>
            <a:endParaRPr lang="nl-NL" b="1" dirty="0">
              <a:solidFill>
                <a:srgbClr val="000000"/>
              </a:solidFill>
              <a:effectLst/>
              <a:latin typeface="Menlo" panose="020B0609030804020204" pitchFamily="49" charset="0"/>
            </a:endParaRPr>
          </a:p>
        </p:txBody>
      </p:sp>
    </p:spTree>
    <p:extLst>
      <p:ext uri="{BB962C8B-B14F-4D97-AF65-F5344CB8AC3E}">
        <p14:creationId xmlns:p14="http://schemas.microsoft.com/office/powerpoint/2010/main" val="4914787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48874B6-EFA6-0A4E-861A-02E32146963C}"/>
              </a:ext>
            </a:extLst>
          </p:cNvPr>
          <p:cNvSpPr>
            <a:spLocks noGrp="1"/>
          </p:cNvSpPr>
          <p:nvPr>
            <p:ph type="title"/>
          </p:nvPr>
        </p:nvSpPr>
        <p:spPr/>
        <p:txBody>
          <a:bodyPr/>
          <a:lstStyle/>
          <a:p>
            <a:r>
              <a:rPr lang="nl-NL" dirty="0" err="1"/>
              <a:t>statistics</a:t>
            </a:r>
            <a:endParaRPr lang="nl-NL" dirty="0"/>
          </a:p>
        </p:txBody>
      </p:sp>
      <p:sp>
        <p:nvSpPr>
          <p:cNvPr id="3" name="Tijdelijke aanduiding voor inhoud 2">
            <a:extLst>
              <a:ext uri="{FF2B5EF4-FFF2-40B4-BE49-F238E27FC236}">
                <a16:creationId xmlns:a16="http://schemas.microsoft.com/office/drawing/2014/main" id="{A68167AB-AC40-0744-989A-ECF8F76AAFFC}"/>
              </a:ext>
            </a:extLst>
          </p:cNvPr>
          <p:cNvSpPr>
            <a:spLocks noGrp="1"/>
          </p:cNvSpPr>
          <p:nvPr>
            <p:ph idx="1"/>
          </p:nvPr>
        </p:nvSpPr>
        <p:spPr>
          <a:xfrm>
            <a:off x="575817" y="2012414"/>
            <a:ext cx="8928990" cy="5439831"/>
          </a:xfrm>
        </p:spPr>
        <p:txBody>
          <a:bodyPr/>
          <a:lstStyle/>
          <a:p>
            <a:r>
              <a:rPr lang="nl-NL" dirty="0" err="1"/>
              <a:t>This</a:t>
            </a:r>
            <a:r>
              <a:rPr lang="nl-NL" dirty="0"/>
              <a:t> module </a:t>
            </a:r>
            <a:r>
              <a:rPr lang="nl-NL" dirty="0" err="1"/>
              <a:t>provides</a:t>
            </a:r>
            <a:r>
              <a:rPr lang="nl-NL" dirty="0"/>
              <a:t> </a:t>
            </a:r>
            <a:r>
              <a:rPr lang="nl-NL" dirty="0" err="1"/>
              <a:t>functions</a:t>
            </a:r>
            <a:r>
              <a:rPr lang="nl-NL" dirty="0"/>
              <a:t> </a:t>
            </a:r>
            <a:r>
              <a:rPr lang="nl-NL" dirty="0" err="1"/>
              <a:t>for</a:t>
            </a:r>
            <a:r>
              <a:rPr lang="nl-NL" dirty="0"/>
              <a:t> </a:t>
            </a:r>
            <a:r>
              <a:rPr lang="nl-NL" dirty="0" err="1"/>
              <a:t>calculating</a:t>
            </a:r>
            <a:r>
              <a:rPr lang="nl-NL" dirty="0"/>
              <a:t> </a:t>
            </a:r>
            <a:r>
              <a:rPr lang="nl-NL" dirty="0" err="1"/>
              <a:t>mathematical</a:t>
            </a:r>
            <a:r>
              <a:rPr lang="nl-NL" dirty="0"/>
              <a:t> </a:t>
            </a:r>
            <a:r>
              <a:rPr lang="nl-NL" dirty="0" err="1"/>
              <a:t>statistics</a:t>
            </a:r>
            <a:r>
              <a:rPr lang="nl-NL" dirty="0"/>
              <a:t> of </a:t>
            </a:r>
            <a:r>
              <a:rPr lang="nl-NL" dirty="0" err="1"/>
              <a:t>numeric</a:t>
            </a:r>
            <a:r>
              <a:rPr lang="nl-NL" dirty="0"/>
              <a:t> (Real-</a:t>
            </a:r>
            <a:r>
              <a:rPr lang="nl-NL" dirty="0" err="1"/>
              <a:t>valued</a:t>
            </a:r>
            <a:r>
              <a:rPr lang="nl-NL" dirty="0"/>
              <a:t>) data.</a:t>
            </a:r>
          </a:p>
        </p:txBody>
      </p:sp>
      <p:sp>
        <p:nvSpPr>
          <p:cNvPr id="4" name="Rechthoek 3">
            <a:extLst>
              <a:ext uri="{FF2B5EF4-FFF2-40B4-BE49-F238E27FC236}">
                <a16:creationId xmlns:a16="http://schemas.microsoft.com/office/drawing/2014/main" id="{57D6D08A-A3DC-BB42-9987-9251303975D9}"/>
              </a:ext>
            </a:extLst>
          </p:cNvPr>
          <p:cNvSpPr/>
          <p:nvPr/>
        </p:nvSpPr>
        <p:spPr>
          <a:xfrm>
            <a:off x="4505550" y="3595172"/>
            <a:ext cx="1069524" cy="369332"/>
          </a:xfrm>
          <a:prstGeom prst="rect">
            <a:avLst/>
          </a:prstGeom>
        </p:spPr>
        <p:txBody>
          <a:bodyPr wrap="none">
            <a:spAutoFit/>
          </a:bodyPr>
          <a:lstStyle/>
          <a:p>
            <a:r>
              <a:rPr lang="nl-NL" dirty="0" err="1"/>
              <a:t>statistics</a:t>
            </a:r>
            <a:endParaRPr lang="nl-NL" dirty="0"/>
          </a:p>
        </p:txBody>
      </p:sp>
      <p:sp>
        <p:nvSpPr>
          <p:cNvPr id="5" name="Rechthoek 4">
            <a:extLst>
              <a:ext uri="{FF2B5EF4-FFF2-40B4-BE49-F238E27FC236}">
                <a16:creationId xmlns:a16="http://schemas.microsoft.com/office/drawing/2014/main" id="{E2A07FF3-C8ED-084A-A03E-837DC4CDA870}"/>
              </a:ext>
            </a:extLst>
          </p:cNvPr>
          <p:cNvSpPr/>
          <p:nvPr/>
        </p:nvSpPr>
        <p:spPr>
          <a:xfrm>
            <a:off x="575815" y="2987750"/>
            <a:ext cx="8928991" cy="2304256"/>
          </a:xfrm>
          <a:prstGeom prst="rect">
            <a:avLst/>
          </a:prstGeom>
          <a:solidFill>
            <a:schemeClr val="accent1">
              <a:lumMod val="20000"/>
              <a:lumOff val="80000"/>
            </a:schemeClr>
          </a:solidFill>
          <a:ln>
            <a:solidFill>
              <a:schemeClr val="bg2">
                <a:lumMod val="50000"/>
              </a:schemeClr>
            </a:solidFill>
          </a:ln>
          <a:effectLst>
            <a:outerShdw blurRad="50800" dist="38100" dir="2700000" algn="tl" rotWithShape="0">
              <a:prstClr val="black">
                <a:alpha val="40000"/>
              </a:prstClr>
            </a:outerShdw>
          </a:effectLst>
        </p:spPr>
        <p:txBody>
          <a:bodyPr wrap="square" numCol="3">
            <a:noAutofit/>
          </a:bodyPr>
          <a:lstStyle/>
          <a:p>
            <a:r>
              <a:rPr lang="nl-NL" sz="2400" b="1" dirty="0" err="1">
                <a:solidFill>
                  <a:schemeClr val="tx1">
                    <a:lumMod val="75000"/>
                    <a:lumOff val="25000"/>
                  </a:schemeClr>
                </a:solidFill>
                <a:latin typeface="+mn-lt"/>
              </a:rPr>
              <a:t>bisect_left</a:t>
            </a:r>
            <a:endParaRPr lang="nl-NL" sz="2400" b="1" dirty="0">
              <a:solidFill>
                <a:schemeClr val="tx1">
                  <a:lumMod val="75000"/>
                  <a:lumOff val="25000"/>
                </a:schemeClr>
              </a:solidFill>
              <a:latin typeface="+mn-lt"/>
            </a:endParaRPr>
          </a:p>
          <a:p>
            <a:r>
              <a:rPr lang="nl-NL" sz="2400" b="1" dirty="0" err="1">
                <a:solidFill>
                  <a:schemeClr val="tx1">
                    <a:lumMod val="75000"/>
                    <a:lumOff val="25000"/>
                  </a:schemeClr>
                </a:solidFill>
                <a:latin typeface="+mn-lt"/>
              </a:rPr>
              <a:t>bisect_right</a:t>
            </a:r>
            <a:endParaRPr lang="nl-NL" sz="2400" b="1" dirty="0">
              <a:solidFill>
                <a:schemeClr val="tx1">
                  <a:lumMod val="75000"/>
                  <a:lumOff val="25000"/>
                </a:schemeClr>
              </a:solidFill>
              <a:latin typeface="+mn-lt"/>
            </a:endParaRPr>
          </a:p>
          <a:p>
            <a:r>
              <a:rPr lang="nl-NL" sz="2400" b="1" dirty="0" err="1">
                <a:solidFill>
                  <a:schemeClr val="tx1">
                    <a:lumMod val="75000"/>
                    <a:lumOff val="25000"/>
                  </a:schemeClr>
                </a:solidFill>
                <a:latin typeface="+mn-lt"/>
              </a:rPr>
              <a:t>collections</a:t>
            </a:r>
            <a:endParaRPr lang="nl-NL" sz="2400" b="1" dirty="0">
              <a:solidFill>
                <a:schemeClr val="tx1">
                  <a:lumMod val="75000"/>
                  <a:lumOff val="25000"/>
                </a:schemeClr>
              </a:solidFill>
              <a:latin typeface="+mn-lt"/>
            </a:endParaRPr>
          </a:p>
          <a:p>
            <a:r>
              <a:rPr lang="nl-NL" sz="2400" b="1" dirty="0" err="1">
                <a:solidFill>
                  <a:schemeClr val="tx1">
                    <a:lumMod val="75000"/>
                    <a:lumOff val="25000"/>
                  </a:schemeClr>
                </a:solidFill>
                <a:latin typeface="+mn-lt"/>
              </a:rPr>
              <a:t>groupby</a:t>
            </a:r>
            <a:endParaRPr lang="nl-NL" sz="2400" b="1" dirty="0">
              <a:solidFill>
                <a:schemeClr val="tx1">
                  <a:lumMod val="75000"/>
                  <a:lumOff val="25000"/>
                </a:schemeClr>
              </a:solidFill>
              <a:latin typeface="+mn-lt"/>
            </a:endParaRPr>
          </a:p>
          <a:p>
            <a:r>
              <a:rPr lang="nl-NL" sz="2400" b="1" dirty="0" err="1">
                <a:solidFill>
                  <a:schemeClr val="tx1">
                    <a:lumMod val="75000"/>
                    <a:lumOff val="25000"/>
                  </a:schemeClr>
                </a:solidFill>
                <a:latin typeface="+mn-lt"/>
              </a:rPr>
              <a:t>harmonic_mean</a:t>
            </a:r>
            <a:endParaRPr lang="nl-NL" sz="2400" b="1" dirty="0">
              <a:solidFill>
                <a:schemeClr val="tx1">
                  <a:lumMod val="75000"/>
                  <a:lumOff val="25000"/>
                </a:schemeClr>
              </a:solidFill>
              <a:latin typeface="+mn-lt"/>
            </a:endParaRPr>
          </a:p>
          <a:p>
            <a:r>
              <a:rPr lang="nl-NL" sz="2400" b="1" dirty="0" err="1">
                <a:solidFill>
                  <a:schemeClr val="tx1">
                    <a:lumMod val="75000"/>
                    <a:lumOff val="25000"/>
                  </a:schemeClr>
                </a:solidFill>
                <a:latin typeface="+mn-lt"/>
              </a:rPr>
              <a:t>mean</a:t>
            </a:r>
            <a:endParaRPr lang="nl-NL" sz="2400" b="1" dirty="0">
              <a:solidFill>
                <a:schemeClr val="tx1">
                  <a:lumMod val="75000"/>
                  <a:lumOff val="25000"/>
                </a:schemeClr>
              </a:solidFill>
              <a:latin typeface="+mn-lt"/>
            </a:endParaRPr>
          </a:p>
          <a:p>
            <a:r>
              <a:rPr lang="nl-NL" sz="2400" b="1" dirty="0" err="1">
                <a:solidFill>
                  <a:schemeClr val="tx1">
                    <a:lumMod val="75000"/>
                    <a:lumOff val="25000"/>
                  </a:schemeClr>
                </a:solidFill>
                <a:latin typeface="+mn-lt"/>
              </a:rPr>
              <a:t>median</a:t>
            </a:r>
            <a:endParaRPr lang="nl-NL" sz="2400" b="1" dirty="0">
              <a:solidFill>
                <a:schemeClr val="tx1">
                  <a:lumMod val="75000"/>
                  <a:lumOff val="25000"/>
                </a:schemeClr>
              </a:solidFill>
              <a:latin typeface="+mn-lt"/>
            </a:endParaRPr>
          </a:p>
          <a:p>
            <a:r>
              <a:rPr lang="nl-NL" sz="2400" b="1" dirty="0" err="1">
                <a:solidFill>
                  <a:schemeClr val="tx1">
                    <a:lumMod val="75000"/>
                    <a:lumOff val="25000"/>
                  </a:schemeClr>
                </a:solidFill>
                <a:latin typeface="+mn-lt"/>
              </a:rPr>
              <a:t>median_grouped</a:t>
            </a:r>
            <a:endParaRPr lang="nl-NL" sz="2400" b="1" dirty="0">
              <a:solidFill>
                <a:schemeClr val="tx1">
                  <a:lumMod val="75000"/>
                  <a:lumOff val="25000"/>
                </a:schemeClr>
              </a:solidFill>
              <a:latin typeface="+mn-lt"/>
            </a:endParaRPr>
          </a:p>
          <a:p>
            <a:r>
              <a:rPr lang="nl-NL" sz="2400" b="1" dirty="0" err="1">
                <a:solidFill>
                  <a:schemeClr val="tx1">
                    <a:lumMod val="75000"/>
                    <a:lumOff val="25000"/>
                  </a:schemeClr>
                </a:solidFill>
                <a:latin typeface="+mn-lt"/>
              </a:rPr>
              <a:t>median_high</a:t>
            </a:r>
            <a:endParaRPr lang="nl-NL" sz="2400" b="1" dirty="0">
              <a:solidFill>
                <a:schemeClr val="tx1">
                  <a:lumMod val="75000"/>
                  <a:lumOff val="25000"/>
                </a:schemeClr>
              </a:solidFill>
              <a:latin typeface="+mn-lt"/>
            </a:endParaRPr>
          </a:p>
          <a:p>
            <a:r>
              <a:rPr lang="nl-NL" sz="2400" b="1" dirty="0" err="1">
                <a:solidFill>
                  <a:schemeClr val="tx1">
                    <a:lumMod val="75000"/>
                    <a:lumOff val="25000"/>
                  </a:schemeClr>
                </a:solidFill>
                <a:latin typeface="+mn-lt"/>
              </a:rPr>
              <a:t>median_low</a:t>
            </a:r>
            <a:endParaRPr lang="nl-NL" sz="2400" b="1" dirty="0">
              <a:solidFill>
                <a:schemeClr val="tx1">
                  <a:lumMod val="75000"/>
                  <a:lumOff val="25000"/>
                </a:schemeClr>
              </a:solidFill>
              <a:latin typeface="+mn-lt"/>
            </a:endParaRPr>
          </a:p>
          <a:p>
            <a:r>
              <a:rPr lang="nl-NL" sz="2400" b="1" dirty="0">
                <a:solidFill>
                  <a:schemeClr val="tx1">
                    <a:lumMod val="75000"/>
                    <a:lumOff val="25000"/>
                  </a:schemeClr>
                </a:solidFill>
                <a:latin typeface="+mn-lt"/>
              </a:rPr>
              <a:t>mode</a:t>
            </a:r>
          </a:p>
          <a:p>
            <a:r>
              <a:rPr lang="nl-NL" sz="2400" b="1" dirty="0" err="1">
                <a:solidFill>
                  <a:schemeClr val="tx1">
                    <a:lumMod val="75000"/>
                    <a:lumOff val="25000"/>
                  </a:schemeClr>
                </a:solidFill>
                <a:latin typeface="+mn-lt"/>
              </a:rPr>
              <a:t>numbers</a:t>
            </a:r>
            <a:endParaRPr lang="nl-NL" sz="2400" b="1" dirty="0">
              <a:solidFill>
                <a:schemeClr val="tx1">
                  <a:lumMod val="75000"/>
                  <a:lumOff val="25000"/>
                </a:schemeClr>
              </a:solidFill>
              <a:latin typeface="+mn-lt"/>
            </a:endParaRPr>
          </a:p>
          <a:p>
            <a:r>
              <a:rPr lang="nl-NL" sz="2400" b="1" dirty="0" err="1">
                <a:solidFill>
                  <a:schemeClr val="tx1">
                    <a:lumMod val="75000"/>
                    <a:lumOff val="25000"/>
                  </a:schemeClr>
                </a:solidFill>
                <a:latin typeface="+mn-lt"/>
              </a:rPr>
              <a:t>pstdev</a:t>
            </a:r>
            <a:endParaRPr lang="nl-NL" sz="2400" b="1" dirty="0">
              <a:solidFill>
                <a:schemeClr val="tx1">
                  <a:lumMod val="75000"/>
                  <a:lumOff val="25000"/>
                </a:schemeClr>
              </a:solidFill>
              <a:latin typeface="+mn-lt"/>
            </a:endParaRPr>
          </a:p>
          <a:p>
            <a:r>
              <a:rPr lang="nl-NL" sz="2400" b="1" dirty="0" err="1">
                <a:solidFill>
                  <a:schemeClr val="tx1">
                    <a:lumMod val="75000"/>
                    <a:lumOff val="25000"/>
                  </a:schemeClr>
                </a:solidFill>
                <a:latin typeface="+mn-lt"/>
              </a:rPr>
              <a:t>pvariance</a:t>
            </a:r>
            <a:endParaRPr lang="nl-NL" sz="2400" b="1" dirty="0">
              <a:solidFill>
                <a:schemeClr val="tx1">
                  <a:lumMod val="75000"/>
                  <a:lumOff val="25000"/>
                </a:schemeClr>
              </a:solidFill>
              <a:latin typeface="+mn-lt"/>
            </a:endParaRPr>
          </a:p>
          <a:p>
            <a:r>
              <a:rPr lang="nl-NL" sz="2400" b="1" dirty="0" err="1">
                <a:solidFill>
                  <a:schemeClr val="tx1">
                    <a:lumMod val="75000"/>
                    <a:lumOff val="25000"/>
                  </a:schemeClr>
                </a:solidFill>
                <a:latin typeface="+mn-lt"/>
              </a:rPr>
              <a:t>stdev</a:t>
            </a:r>
            <a:endParaRPr lang="nl-NL" sz="2400" b="1" dirty="0">
              <a:solidFill>
                <a:schemeClr val="tx1">
                  <a:lumMod val="75000"/>
                  <a:lumOff val="25000"/>
                </a:schemeClr>
              </a:solidFill>
              <a:latin typeface="+mn-lt"/>
            </a:endParaRPr>
          </a:p>
          <a:p>
            <a:r>
              <a:rPr lang="nl-NL" sz="2400" b="1" dirty="0" err="1">
                <a:solidFill>
                  <a:schemeClr val="tx1">
                    <a:lumMod val="75000"/>
                    <a:lumOff val="25000"/>
                  </a:schemeClr>
                </a:solidFill>
                <a:latin typeface="+mn-lt"/>
              </a:rPr>
              <a:t>variance</a:t>
            </a:r>
            <a:endParaRPr lang="nl-NL" sz="2400" b="1" dirty="0">
              <a:solidFill>
                <a:schemeClr val="tx1">
                  <a:lumMod val="75000"/>
                  <a:lumOff val="25000"/>
                </a:schemeClr>
              </a:solidFill>
              <a:latin typeface="+mn-lt"/>
            </a:endParaRPr>
          </a:p>
        </p:txBody>
      </p:sp>
      <p:sp>
        <p:nvSpPr>
          <p:cNvPr id="6" name="Rechthoek 5">
            <a:extLst>
              <a:ext uri="{FF2B5EF4-FFF2-40B4-BE49-F238E27FC236}">
                <a16:creationId xmlns:a16="http://schemas.microsoft.com/office/drawing/2014/main" id="{D7E170FF-3C26-C04B-B267-047D32C29C77}"/>
              </a:ext>
            </a:extLst>
          </p:cNvPr>
          <p:cNvSpPr/>
          <p:nvPr/>
        </p:nvSpPr>
        <p:spPr>
          <a:xfrm>
            <a:off x="575815" y="5758497"/>
            <a:ext cx="8928991" cy="1477328"/>
          </a:xfrm>
          <a:prstGeom prst="rect">
            <a:avLst/>
          </a:prstGeom>
          <a:solidFill>
            <a:schemeClr val="bg2"/>
          </a:solidFill>
          <a:ln>
            <a:solidFill>
              <a:schemeClr val="bg2">
                <a:lumMod val="50000"/>
              </a:schemeClr>
            </a:solidFill>
          </a:ln>
          <a:effectLst>
            <a:outerShdw blurRad="50800" dist="38100" dir="2700000" algn="tl" rotWithShape="0">
              <a:prstClr val="black">
                <a:alpha val="40000"/>
              </a:prstClr>
            </a:outerShdw>
          </a:effectLst>
        </p:spPr>
        <p:txBody>
          <a:bodyPr wrap="square">
            <a:spAutoFit/>
          </a:bodyPr>
          <a:lstStyle/>
          <a:p>
            <a:r>
              <a:rPr lang="nl-NL" b="1" dirty="0">
                <a:solidFill>
                  <a:srgbClr val="0000FF"/>
                </a:solidFill>
                <a:latin typeface="Menlo" panose="020B0609030804020204" pitchFamily="49" charset="0"/>
              </a:rPr>
              <a:t>import</a:t>
            </a:r>
            <a:r>
              <a:rPr lang="nl-NL" b="1" dirty="0">
                <a:solidFill>
                  <a:srgbClr val="000000"/>
                </a:solidFill>
                <a:latin typeface="Menlo" panose="020B0609030804020204" pitchFamily="49" charset="0"/>
              </a:rPr>
              <a:t> </a:t>
            </a:r>
            <a:r>
              <a:rPr lang="nl-NL" b="1" dirty="0" err="1">
                <a:solidFill>
                  <a:srgbClr val="000000"/>
                </a:solidFill>
                <a:latin typeface="Menlo" panose="020B0609030804020204" pitchFamily="49" charset="0"/>
              </a:rPr>
              <a:t>statistics</a:t>
            </a:r>
            <a:br>
              <a:rPr lang="nl-NL" b="1" dirty="0">
                <a:solidFill>
                  <a:srgbClr val="000000"/>
                </a:solidFill>
                <a:latin typeface="Menlo" panose="020B0609030804020204" pitchFamily="49" charset="0"/>
              </a:rPr>
            </a:br>
            <a:r>
              <a:rPr lang="nl-NL" b="1" dirty="0" err="1">
                <a:solidFill>
                  <a:srgbClr val="000000"/>
                </a:solidFill>
                <a:latin typeface="Menlo" panose="020B0609030804020204" pitchFamily="49" charset="0"/>
              </a:rPr>
              <a:t>numbers</a:t>
            </a:r>
            <a:r>
              <a:rPr lang="nl-NL" b="1" dirty="0">
                <a:solidFill>
                  <a:srgbClr val="000000"/>
                </a:solidFill>
                <a:latin typeface="Menlo" panose="020B0609030804020204" pitchFamily="49" charset="0"/>
              </a:rPr>
              <a:t> = [</a:t>
            </a:r>
            <a:r>
              <a:rPr lang="nl-NL" b="1" dirty="0">
                <a:solidFill>
                  <a:srgbClr val="098658"/>
                </a:solidFill>
                <a:latin typeface="Menlo" panose="020B0609030804020204" pitchFamily="49" charset="0"/>
              </a:rPr>
              <a:t>23</a:t>
            </a:r>
            <a:r>
              <a:rPr lang="nl-NL" b="1" dirty="0">
                <a:solidFill>
                  <a:srgbClr val="000000"/>
                </a:solidFill>
                <a:latin typeface="Menlo" panose="020B0609030804020204" pitchFamily="49" charset="0"/>
              </a:rPr>
              <a:t>, </a:t>
            </a:r>
            <a:r>
              <a:rPr lang="nl-NL" b="1" dirty="0">
                <a:solidFill>
                  <a:srgbClr val="098658"/>
                </a:solidFill>
                <a:latin typeface="Menlo" panose="020B0609030804020204" pitchFamily="49" charset="0"/>
              </a:rPr>
              <a:t>64</a:t>
            </a:r>
            <a:r>
              <a:rPr lang="nl-NL" b="1" dirty="0">
                <a:solidFill>
                  <a:srgbClr val="000000"/>
                </a:solidFill>
                <a:latin typeface="Menlo" panose="020B0609030804020204" pitchFamily="49" charset="0"/>
              </a:rPr>
              <a:t>, </a:t>
            </a:r>
            <a:r>
              <a:rPr lang="nl-NL" b="1" dirty="0">
                <a:solidFill>
                  <a:srgbClr val="098658"/>
                </a:solidFill>
                <a:latin typeface="Menlo" panose="020B0609030804020204" pitchFamily="49" charset="0"/>
              </a:rPr>
              <a:t>86</a:t>
            </a:r>
            <a:r>
              <a:rPr lang="nl-NL" b="1" dirty="0">
                <a:solidFill>
                  <a:srgbClr val="000000"/>
                </a:solidFill>
                <a:latin typeface="Menlo" panose="020B0609030804020204" pitchFamily="49" charset="0"/>
              </a:rPr>
              <a:t>, </a:t>
            </a:r>
            <a:r>
              <a:rPr lang="nl-NL" b="1" dirty="0">
                <a:solidFill>
                  <a:srgbClr val="098658"/>
                </a:solidFill>
                <a:latin typeface="Menlo" panose="020B0609030804020204" pitchFamily="49" charset="0"/>
              </a:rPr>
              <a:t>23</a:t>
            </a:r>
            <a:r>
              <a:rPr lang="nl-NL" b="1" dirty="0">
                <a:solidFill>
                  <a:srgbClr val="000000"/>
                </a:solidFill>
                <a:latin typeface="Menlo" panose="020B0609030804020204" pitchFamily="49" charset="0"/>
              </a:rPr>
              <a:t>, </a:t>
            </a:r>
            <a:r>
              <a:rPr lang="nl-NL" b="1" dirty="0">
                <a:solidFill>
                  <a:srgbClr val="098658"/>
                </a:solidFill>
                <a:latin typeface="Menlo" panose="020B0609030804020204" pitchFamily="49" charset="0"/>
              </a:rPr>
              <a:t>54</a:t>
            </a:r>
            <a:r>
              <a:rPr lang="nl-NL" b="1" dirty="0">
                <a:solidFill>
                  <a:srgbClr val="000000"/>
                </a:solidFill>
                <a:latin typeface="Menlo" panose="020B0609030804020204" pitchFamily="49" charset="0"/>
              </a:rPr>
              <a:t>, </a:t>
            </a:r>
            <a:r>
              <a:rPr lang="nl-NL" b="1" dirty="0">
                <a:solidFill>
                  <a:srgbClr val="098658"/>
                </a:solidFill>
                <a:latin typeface="Menlo" panose="020B0609030804020204" pitchFamily="49" charset="0"/>
              </a:rPr>
              <a:t>76</a:t>
            </a:r>
            <a:r>
              <a:rPr lang="nl-NL" b="1" dirty="0">
                <a:solidFill>
                  <a:srgbClr val="000000"/>
                </a:solidFill>
                <a:latin typeface="Menlo" panose="020B0609030804020204" pitchFamily="49" charset="0"/>
              </a:rPr>
              <a:t>, </a:t>
            </a:r>
            <a:r>
              <a:rPr lang="nl-NL" b="1" dirty="0">
                <a:solidFill>
                  <a:srgbClr val="098658"/>
                </a:solidFill>
                <a:latin typeface="Menlo" panose="020B0609030804020204" pitchFamily="49" charset="0"/>
              </a:rPr>
              <a:t>98</a:t>
            </a:r>
            <a:r>
              <a:rPr lang="nl-NL" b="1" dirty="0">
                <a:solidFill>
                  <a:srgbClr val="000000"/>
                </a:solidFill>
                <a:latin typeface="Menlo" panose="020B0609030804020204" pitchFamily="49" charset="0"/>
              </a:rPr>
              <a:t>, </a:t>
            </a:r>
            <a:r>
              <a:rPr lang="nl-NL" b="1" dirty="0">
                <a:solidFill>
                  <a:srgbClr val="098658"/>
                </a:solidFill>
                <a:latin typeface="Menlo" panose="020B0609030804020204" pitchFamily="49" charset="0"/>
              </a:rPr>
              <a:t>21</a:t>
            </a:r>
            <a:r>
              <a:rPr lang="nl-NL" b="1" dirty="0">
                <a:solidFill>
                  <a:srgbClr val="000000"/>
                </a:solidFill>
                <a:latin typeface="Menlo" panose="020B0609030804020204" pitchFamily="49" charset="0"/>
              </a:rPr>
              <a:t>]</a:t>
            </a:r>
          </a:p>
          <a:p>
            <a:r>
              <a:rPr lang="nl-NL" b="1" dirty="0">
                <a:solidFill>
                  <a:srgbClr val="000000"/>
                </a:solidFill>
                <a:latin typeface="Menlo" panose="020B0609030804020204" pitchFamily="49" charset="0"/>
              </a:rPr>
              <a:t>print(</a:t>
            </a:r>
            <a:r>
              <a:rPr lang="nl-NL" b="1" dirty="0">
                <a:solidFill>
                  <a:srgbClr val="A31515"/>
                </a:solidFill>
                <a:latin typeface="Menlo" panose="020B0609030804020204" pitchFamily="49" charset="0"/>
              </a:rPr>
              <a:t>'</a:t>
            </a:r>
            <a:r>
              <a:rPr lang="nl-NL" b="1" dirty="0" err="1">
                <a:solidFill>
                  <a:srgbClr val="A31515"/>
                </a:solidFill>
                <a:latin typeface="Menlo" panose="020B0609030804020204" pitchFamily="49" charset="0"/>
              </a:rPr>
              <a:t>Median</a:t>
            </a:r>
            <a:r>
              <a:rPr lang="nl-NL" b="1" dirty="0">
                <a:solidFill>
                  <a:srgbClr val="A31515"/>
                </a:solidFill>
                <a:latin typeface="Menlo" panose="020B0609030804020204" pitchFamily="49" charset="0"/>
              </a:rPr>
              <a:t>:'</a:t>
            </a:r>
            <a:r>
              <a:rPr lang="nl-NL" b="1" dirty="0">
                <a:solidFill>
                  <a:srgbClr val="000000"/>
                </a:solidFill>
                <a:latin typeface="Menlo" panose="020B0609030804020204" pitchFamily="49" charset="0"/>
              </a:rPr>
              <a:t>, </a:t>
            </a:r>
            <a:r>
              <a:rPr lang="nl-NL" b="1" dirty="0" err="1">
                <a:solidFill>
                  <a:srgbClr val="000000"/>
                </a:solidFill>
                <a:latin typeface="Menlo" panose="020B0609030804020204" pitchFamily="49" charset="0"/>
              </a:rPr>
              <a:t>statistics.median</a:t>
            </a:r>
            <a:r>
              <a:rPr lang="nl-NL" b="1" dirty="0">
                <a:solidFill>
                  <a:srgbClr val="000000"/>
                </a:solidFill>
                <a:latin typeface="Menlo" panose="020B0609030804020204" pitchFamily="49" charset="0"/>
              </a:rPr>
              <a:t>(</a:t>
            </a:r>
            <a:r>
              <a:rPr lang="nl-NL" b="1" dirty="0" err="1">
                <a:solidFill>
                  <a:srgbClr val="000000"/>
                </a:solidFill>
                <a:latin typeface="Menlo" panose="020B0609030804020204" pitchFamily="49" charset="0"/>
              </a:rPr>
              <a:t>numbers</a:t>
            </a:r>
            <a:r>
              <a:rPr lang="nl-NL" b="1" dirty="0">
                <a:solidFill>
                  <a:srgbClr val="000000"/>
                </a:solidFill>
                <a:latin typeface="Menlo" panose="020B0609030804020204" pitchFamily="49" charset="0"/>
              </a:rPr>
              <a:t>))</a:t>
            </a:r>
          </a:p>
          <a:p>
            <a:r>
              <a:rPr lang="nl-NL" b="1" dirty="0">
                <a:solidFill>
                  <a:srgbClr val="000000"/>
                </a:solidFill>
                <a:latin typeface="Menlo" panose="020B0609030804020204" pitchFamily="49" charset="0"/>
              </a:rPr>
              <a:t>print(</a:t>
            </a:r>
            <a:r>
              <a:rPr lang="nl-NL" b="1" dirty="0">
                <a:solidFill>
                  <a:srgbClr val="A31515"/>
                </a:solidFill>
                <a:latin typeface="Menlo" panose="020B0609030804020204" pitchFamily="49" charset="0"/>
              </a:rPr>
              <a:t>'</a:t>
            </a:r>
            <a:r>
              <a:rPr lang="nl-NL" b="1" dirty="0" err="1">
                <a:solidFill>
                  <a:srgbClr val="A31515"/>
                </a:solidFill>
                <a:latin typeface="Menlo" panose="020B0609030804020204" pitchFamily="49" charset="0"/>
              </a:rPr>
              <a:t>Mean</a:t>
            </a:r>
            <a:r>
              <a:rPr lang="nl-NL" b="1" dirty="0">
                <a:solidFill>
                  <a:srgbClr val="A31515"/>
                </a:solidFill>
                <a:latin typeface="Menlo" panose="020B0609030804020204" pitchFamily="49" charset="0"/>
              </a:rPr>
              <a:t>:'</a:t>
            </a:r>
            <a:r>
              <a:rPr lang="nl-NL" b="1" dirty="0">
                <a:solidFill>
                  <a:srgbClr val="000000"/>
                </a:solidFill>
                <a:latin typeface="Menlo" panose="020B0609030804020204" pitchFamily="49" charset="0"/>
              </a:rPr>
              <a:t>, </a:t>
            </a:r>
            <a:r>
              <a:rPr lang="nl-NL" b="1" dirty="0" err="1">
                <a:solidFill>
                  <a:srgbClr val="000000"/>
                </a:solidFill>
                <a:latin typeface="Menlo" panose="020B0609030804020204" pitchFamily="49" charset="0"/>
              </a:rPr>
              <a:t>statistics.mean</a:t>
            </a:r>
            <a:r>
              <a:rPr lang="nl-NL" b="1" dirty="0">
                <a:solidFill>
                  <a:srgbClr val="000000"/>
                </a:solidFill>
                <a:latin typeface="Menlo" panose="020B0609030804020204" pitchFamily="49" charset="0"/>
              </a:rPr>
              <a:t>(</a:t>
            </a:r>
            <a:r>
              <a:rPr lang="nl-NL" b="1" dirty="0" err="1">
                <a:solidFill>
                  <a:srgbClr val="000000"/>
                </a:solidFill>
                <a:latin typeface="Menlo" panose="020B0609030804020204" pitchFamily="49" charset="0"/>
              </a:rPr>
              <a:t>numbers</a:t>
            </a:r>
            <a:r>
              <a:rPr lang="nl-NL" b="1" dirty="0">
                <a:solidFill>
                  <a:srgbClr val="000000"/>
                </a:solidFill>
                <a:latin typeface="Menlo" panose="020B0609030804020204" pitchFamily="49" charset="0"/>
              </a:rPr>
              <a:t>))</a:t>
            </a:r>
          </a:p>
          <a:p>
            <a:r>
              <a:rPr lang="nl-NL" b="1" dirty="0">
                <a:solidFill>
                  <a:srgbClr val="000000"/>
                </a:solidFill>
                <a:latin typeface="Menlo" panose="020B0609030804020204" pitchFamily="49" charset="0"/>
              </a:rPr>
              <a:t>print(</a:t>
            </a:r>
            <a:r>
              <a:rPr lang="nl-NL" b="1" dirty="0">
                <a:solidFill>
                  <a:srgbClr val="A31515"/>
                </a:solidFill>
                <a:latin typeface="Menlo" panose="020B0609030804020204" pitchFamily="49" charset="0"/>
              </a:rPr>
              <a:t>'</a:t>
            </a:r>
            <a:r>
              <a:rPr lang="nl-NL" b="1" dirty="0" err="1">
                <a:solidFill>
                  <a:srgbClr val="A31515"/>
                </a:solidFill>
                <a:latin typeface="Menlo" panose="020B0609030804020204" pitchFamily="49" charset="0"/>
              </a:rPr>
              <a:t>St.Dev</a:t>
            </a:r>
            <a:r>
              <a:rPr lang="nl-NL" b="1" dirty="0">
                <a:solidFill>
                  <a:srgbClr val="A31515"/>
                </a:solidFill>
                <a:latin typeface="Menlo" panose="020B0609030804020204" pitchFamily="49" charset="0"/>
              </a:rPr>
              <a:t>.:'</a:t>
            </a:r>
            <a:r>
              <a:rPr lang="nl-NL" b="1" dirty="0">
                <a:solidFill>
                  <a:srgbClr val="000000"/>
                </a:solidFill>
                <a:latin typeface="Menlo" panose="020B0609030804020204" pitchFamily="49" charset="0"/>
              </a:rPr>
              <a:t>, </a:t>
            </a:r>
            <a:r>
              <a:rPr lang="nl-NL" b="1" dirty="0" err="1">
                <a:solidFill>
                  <a:srgbClr val="000000"/>
                </a:solidFill>
                <a:latin typeface="Menlo" panose="020B0609030804020204" pitchFamily="49" charset="0"/>
              </a:rPr>
              <a:t>statistics.stdev</a:t>
            </a:r>
            <a:r>
              <a:rPr lang="nl-NL" b="1" dirty="0">
                <a:solidFill>
                  <a:srgbClr val="000000"/>
                </a:solidFill>
                <a:latin typeface="Menlo" panose="020B0609030804020204" pitchFamily="49" charset="0"/>
              </a:rPr>
              <a:t>(</a:t>
            </a:r>
            <a:r>
              <a:rPr lang="nl-NL" b="1" dirty="0" err="1">
                <a:solidFill>
                  <a:srgbClr val="000000"/>
                </a:solidFill>
                <a:latin typeface="Menlo" panose="020B0609030804020204" pitchFamily="49" charset="0"/>
              </a:rPr>
              <a:t>numbers</a:t>
            </a:r>
            <a:r>
              <a:rPr lang="nl-NL" b="1" dirty="0">
                <a:solidFill>
                  <a:srgbClr val="000000"/>
                </a:solidFill>
                <a:latin typeface="Menlo" panose="020B0609030804020204" pitchFamily="49" charset="0"/>
              </a:rPr>
              <a:t>))</a:t>
            </a:r>
            <a:endParaRPr lang="nl-NL" b="1" dirty="0">
              <a:solidFill>
                <a:srgbClr val="000000"/>
              </a:solidFill>
              <a:effectLst/>
              <a:latin typeface="Menlo" panose="020B0609030804020204" pitchFamily="49" charset="0"/>
            </a:endParaRPr>
          </a:p>
        </p:txBody>
      </p:sp>
    </p:spTree>
    <p:extLst>
      <p:ext uri="{BB962C8B-B14F-4D97-AF65-F5344CB8AC3E}">
        <p14:creationId xmlns:p14="http://schemas.microsoft.com/office/powerpoint/2010/main" val="121905000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jdelijke aanduiding voor inhoud 3">
            <a:extLst>
              <a:ext uri="{FF2B5EF4-FFF2-40B4-BE49-F238E27FC236}">
                <a16:creationId xmlns:a16="http://schemas.microsoft.com/office/drawing/2014/main" id="{29112374-63F4-6E40-A794-00A9459EEAD5}"/>
              </a:ext>
            </a:extLst>
          </p:cNvPr>
          <p:cNvSpPr>
            <a:spLocks noGrp="1"/>
          </p:cNvSpPr>
          <p:nvPr>
            <p:ph idx="1"/>
          </p:nvPr>
        </p:nvSpPr>
        <p:spPr/>
        <p:txBody>
          <a:bodyPr/>
          <a:lstStyle/>
          <a:p>
            <a:r>
              <a:rPr lang="nl-NL" dirty="0"/>
              <a:t>The </a:t>
            </a:r>
            <a:r>
              <a:rPr lang="nl-NL" dirty="0">
                <a:hlinkClick r:id="rId2" tooltip="doctest: Test pieces of code within docstrings."/>
              </a:rPr>
              <a:t>doctest</a:t>
            </a:r>
            <a:r>
              <a:rPr lang="nl-NL" dirty="0"/>
              <a:t> module </a:t>
            </a:r>
            <a:r>
              <a:rPr lang="nl-NL" dirty="0" err="1"/>
              <a:t>searches</a:t>
            </a:r>
            <a:r>
              <a:rPr lang="nl-NL" dirty="0"/>
              <a:t> </a:t>
            </a:r>
            <a:r>
              <a:rPr lang="nl-NL" dirty="0" err="1"/>
              <a:t>for</a:t>
            </a:r>
            <a:r>
              <a:rPr lang="nl-NL" dirty="0"/>
              <a:t> pieces of </a:t>
            </a:r>
            <a:r>
              <a:rPr lang="nl-NL" dirty="0" err="1"/>
              <a:t>text</a:t>
            </a:r>
            <a:r>
              <a:rPr lang="nl-NL" dirty="0"/>
              <a:t> </a:t>
            </a:r>
            <a:r>
              <a:rPr lang="nl-NL" dirty="0" err="1"/>
              <a:t>that</a:t>
            </a:r>
            <a:r>
              <a:rPr lang="nl-NL" dirty="0"/>
              <a:t> look like </a:t>
            </a:r>
            <a:r>
              <a:rPr lang="nl-NL" dirty="0" err="1"/>
              <a:t>interactive</a:t>
            </a:r>
            <a:r>
              <a:rPr lang="nl-NL" dirty="0"/>
              <a:t> Python </a:t>
            </a:r>
            <a:r>
              <a:rPr lang="nl-NL" dirty="0" err="1"/>
              <a:t>sessions</a:t>
            </a:r>
            <a:r>
              <a:rPr lang="nl-NL" dirty="0"/>
              <a:t>, </a:t>
            </a:r>
            <a:r>
              <a:rPr lang="nl-NL" dirty="0" err="1"/>
              <a:t>and</a:t>
            </a:r>
            <a:r>
              <a:rPr lang="nl-NL" dirty="0"/>
              <a:t> </a:t>
            </a:r>
            <a:r>
              <a:rPr lang="nl-NL" dirty="0" err="1"/>
              <a:t>then</a:t>
            </a:r>
            <a:r>
              <a:rPr lang="nl-NL" dirty="0"/>
              <a:t> </a:t>
            </a:r>
            <a:r>
              <a:rPr lang="nl-NL" dirty="0" err="1"/>
              <a:t>executes</a:t>
            </a:r>
            <a:r>
              <a:rPr lang="nl-NL" dirty="0"/>
              <a:t> </a:t>
            </a:r>
            <a:r>
              <a:rPr lang="nl-NL" dirty="0" err="1"/>
              <a:t>those</a:t>
            </a:r>
            <a:r>
              <a:rPr lang="nl-NL" dirty="0"/>
              <a:t> </a:t>
            </a:r>
            <a:r>
              <a:rPr lang="nl-NL" dirty="0" err="1"/>
              <a:t>sessions</a:t>
            </a:r>
            <a:r>
              <a:rPr lang="nl-NL" dirty="0"/>
              <a:t> </a:t>
            </a:r>
            <a:r>
              <a:rPr lang="nl-NL" dirty="0" err="1"/>
              <a:t>to</a:t>
            </a:r>
            <a:r>
              <a:rPr lang="nl-NL" dirty="0"/>
              <a:t> </a:t>
            </a:r>
            <a:r>
              <a:rPr lang="nl-NL" dirty="0" err="1"/>
              <a:t>verify</a:t>
            </a:r>
            <a:r>
              <a:rPr lang="nl-NL" dirty="0"/>
              <a:t> </a:t>
            </a:r>
            <a:r>
              <a:rPr lang="nl-NL" dirty="0" err="1"/>
              <a:t>that</a:t>
            </a:r>
            <a:r>
              <a:rPr lang="nl-NL" dirty="0"/>
              <a:t> </a:t>
            </a:r>
            <a:r>
              <a:rPr lang="nl-NL" dirty="0" err="1"/>
              <a:t>they</a:t>
            </a:r>
            <a:r>
              <a:rPr lang="nl-NL" dirty="0"/>
              <a:t> </a:t>
            </a:r>
            <a:r>
              <a:rPr lang="nl-NL" dirty="0" err="1"/>
              <a:t>work</a:t>
            </a:r>
            <a:r>
              <a:rPr lang="nl-NL" dirty="0"/>
              <a:t> </a:t>
            </a:r>
            <a:r>
              <a:rPr lang="nl-NL" dirty="0" err="1"/>
              <a:t>exactly</a:t>
            </a:r>
            <a:r>
              <a:rPr lang="nl-NL" dirty="0"/>
              <a:t> as </a:t>
            </a:r>
            <a:r>
              <a:rPr lang="nl-NL" dirty="0" err="1"/>
              <a:t>shown</a:t>
            </a:r>
            <a:r>
              <a:rPr lang="nl-NL" dirty="0"/>
              <a:t>.</a:t>
            </a:r>
          </a:p>
        </p:txBody>
      </p:sp>
      <p:sp>
        <p:nvSpPr>
          <p:cNvPr id="2" name="Titel 1"/>
          <p:cNvSpPr>
            <a:spLocks noGrp="1"/>
          </p:cNvSpPr>
          <p:nvPr>
            <p:ph type="title"/>
          </p:nvPr>
        </p:nvSpPr>
        <p:spPr/>
        <p:txBody>
          <a:bodyPr/>
          <a:lstStyle/>
          <a:p>
            <a:r>
              <a:rPr lang="nl-NL" dirty="0" err="1"/>
              <a:t>doctest</a:t>
            </a:r>
            <a:endParaRPr lang="nl-NL" dirty="0"/>
          </a:p>
        </p:txBody>
      </p:sp>
      <p:sp>
        <p:nvSpPr>
          <p:cNvPr id="5" name="Rechthoek 4">
            <a:extLst>
              <a:ext uri="{FF2B5EF4-FFF2-40B4-BE49-F238E27FC236}">
                <a16:creationId xmlns:a16="http://schemas.microsoft.com/office/drawing/2014/main" id="{7B72DF3C-EAD9-C34E-91D5-04DE75FE84EF}"/>
              </a:ext>
            </a:extLst>
          </p:cNvPr>
          <p:cNvSpPr/>
          <p:nvPr/>
        </p:nvSpPr>
        <p:spPr>
          <a:xfrm>
            <a:off x="558733" y="3779837"/>
            <a:ext cx="8928991" cy="3416320"/>
          </a:xfrm>
          <a:prstGeom prst="rect">
            <a:avLst/>
          </a:prstGeom>
          <a:solidFill>
            <a:schemeClr val="bg2"/>
          </a:solidFill>
          <a:ln>
            <a:solidFill>
              <a:schemeClr val="tx1">
                <a:lumMod val="75000"/>
                <a:lumOff val="25000"/>
              </a:schemeClr>
            </a:solidFill>
          </a:ln>
          <a:effectLst>
            <a:outerShdw blurRad="50800" dist="38100" dir="2700000" algn="tl" rotWithShape="0">
              <a:prstClr val="black">
                <a:alpha val="40000"/>
              </a:prstClr>
            </a:outerShdw>
          </a:effectLst>
        </p:spPr>
        <p:txBody>
          <a:bodyPr wrap="square">
            <a:spAutoFit/>
          </a:bodyPr>
          <a:lstStyle/>
          <a:p>
            <a:r>
              <a:rPr lang="nl-NL" b="1" dirty="0" err="1">
                <a:solidFill>
                  <a:srgbClr val="0000FF"/>
                </a:solidFill>
                <a:latin typeface="Menlo" panose="020B0609030804020204" pitchFamily="49" charset="0"/>
              </a:rPr>
              <a:t>def</a:t>
            </a:r>
            <a:r>
              <a:rPr lang="nl-NL" b="1" dirty="0">
                <a:solidFill>
                  <a:srgbClr val="000000"/>
                </a:solidFill>
                <a:latin typeface="Menlo" panose="020B0609030804020204" pitchFamily="49" charset="0"/>
              </a:rPr>
              <a:t> square(n):</a:t>
            </a:r>
          </a:p>
          <a:p>
            <a:r>
              <a:rPr lang="nl-NL" b="1" dirty="0">
                <a:solidFill>
                  <a:srgbClr val="A31515"/>
                </a:solidFill>
                <a:latin typeface="Menlo" panose="020B0609030804020204" pitchFamily="49" charset="0"/>
              </a:rPr>
              <a:t>    """</a:t>
            </a:r>
            <a:r>
              <a:rPr lang="nl-NL" b="1" dirty="0" err="1">
                <a:solidFill>
                  <a:srgbClr val="A31515"/>
                </a:solidFill>
                <a:latin typeface="Menlo" panose="020B0609030804020204" pitchFamily="49" charset="0"/>
              </a:rPr>
              <a:t>Calculate</a:t>
            </a:r>
            <a:r>
              <a:rPr lang="nl-NL" b="1" dirty="0">
                <a:solidFill>
                  <a:srgbClr val="A31515"/>
                </a:solidFill>
                <a:latin typeface="Menlo" panose="020B0609030804020204" pitchFamily="49" charset="0"/>
              </a:rPr>
              <a:t> </a:t>
            </a:r>
            <a:r>
              <a:rPr lang="nl-NL" b="1" dirty="0" err="1">
                <a:solidFill>
                  <a:srgbClr val="A31515"/>
                </a:solidFill>
                <a:latin typeface="Menlo" panose="020B0609030804020204" pitchFamily="49" charset="0"/>
              </a:rPr>
              <a:t>the</a:t>
            </a:r>
            <a:r>
              <a:rPr lang="nl-NL" b="1" dirty="0">
                <a:solidFill>
                  <a:srgbClr val="A31515"/>
                </a:solidFill>
                <a:latin typeface="Menlo" panose="020B0609030804020204" pitchFamily="49" charset="0"/>
              </a:rPr>
              <a:t> square of n.</a:t>
            </a:r>
          </a:p>
          <a:p>
            <a:br>
              <a:rPr lang="nl-NL" b="1" dirty="0">
                <a:solidFill>
                  <a:srgbClr val="000000"/>
                </a:solidFill>
                <a:latin typeface="Menlo" panose="020B0609030804020204" pitchFamily="49" charset="0"/>
              </a:rPr>
            </a:br>
            <a:r>
              <a:rPr lang="nl-NL" b="1" dirty="0">
                <a:solidFill>
                  <a:srgbClr val="000000"/>
                </a:solidFill>
                <a:latin typeface="Menlo" panose="020B0609030804020204" pitchFamily="49" charset="0"/>
              </a:rPr>
              <a:t>    </a:t>
            </a:r>
            <a:r>
              <a:rPr lang="nl-NL" b="1" dirty="0">
                <a:solidFill>
                  <a:srgbClr val="0000FF"/>
                </a:solidFill>
                <a:latin typeface="Menlo" panose="020B0609030804020204" pitchFamily="49" charset="0"/>
              </a:rPr>
              <a:t>&gt;&gt;&gt; </a:t>
            </a:r>
            <a:r>
              <a:rPr lang="nl-NL" b="1" dirty="0">
                <a:solidFill>
                  <a:srgbClr val="A31515"/>
                </a:solidFill>
                <a:latin typeface="Menlo" panose="020B0609030804020204" pitchFamily="49" charset="0"/>
              </a:rPr>
              <a:t>[square(n) </a:t>
            </a:r>
            <a:r>
              <a:rPr lang="nl-NL" b="1" dirty="0" err="1">
                <a:solidFill>
                  <a:srgbClr val="A31515"/>
                </a:solidFill>
                <a:latin typeface="Menlo" panose="020B0609030804020204" pitchFamily="49" charset="0"/>
              </a:rPr>
              <a:t>for</a:t>
            </a:r>
            <a:r>
              <a:rPr lang="nl-NL" b="1" dirty="0">
                <a:solidFill>
                  <a:srgbClr val="A31515"/>
                </a:solidFill>
                <a:latin typeface="Menlo" panose="020B0609030804020204" pitchFamily="49" charset="0"/>
              </a:rPr>
              <a:t> n in range(6)]</a:t>
            </a:r>
            <a:endParaRPr lang="nl-NL" b="1" dirty="0">
              <a:solidFill>
                <a:srgbClr val="000000"/>
              </a:solidFill>
              <a:latin typeface="Menlo" panose="020B0609030804020204" pitchFamily="49" charset="0"/>
            </a:endParaRPr>
          </a:p>
          <a:p>
            <a:r>
              <a:rPr lang="nl-NL" b="1" dirty="0">
                <a:solidFill>
                  <a:srgbClr val="A31515"/>
                </a:solidFill>
                <a:latin typeface="Menlo" panose="020B0609030804020204" pitchFamily="49" charset="0"/>
              </a:rPr>
              <a:t>    [0, 1, 4, 9, 16, 25]</a:t>
            </a:r>
            <a:endParaRPr lang="nl-NL" b="1" dirty="0">
              <a:solidFill>
                <a:srgbClr val="000000"/>
              </a:solidFill>
              <a:latin typeface="Menlo" panose="020B0609030804020204" pitchFamily="49" charset="0"/>
            </a:endParaRPr>
          </a:p>
          <a:p>
            <a:r>
              <a:rPr lang="nl-NL" b="1" dirty="0">
                <a:solidFill>
                  <a:srgbClr val="A31515"/>
                </a:solidFill>
                <a:latin typeface="Menlo" panose="020B0609030804020204" pitchFamily="49" charset="0"/>
              </a:rPr>
              <a:t>    """</a:t>
            </a:r>
            <a:endParaRPr lang="nl-NL" b="1" dirty="0">
              <a:solidFill>
                <a:srgbClr val="000000"/>
              </a:solidFill>
              <a:latin typeface="Menlo" panose="020B0609030804020204" pitchFamily="49" charset="0"/>
            </a:endParaRPr>
          </a:p>
          <a:p>
            <a:r>
              <a:rPr lang="nl-NL" b="1" dirty="0">
                <a:solidFill>
                  <a:srgbClr val="0000FF"/>
                </a:solidFill>
                <a:latin typeface="Menlo" panose="020B0609030804020204" pitchFamily="49" charset="0"/>
              </a:rPr>
              <a:t>    return</a:t>
            </a:r>
            <a:r>
              <a:rPr lang="nl-NL" b="1" dirty="0">
                <a:solidFill>
                  <a:srgbClr val="000000"/>
                </a:solidFill>
                <a:latin typeface="Menlo" panose="020B0609030804020204" pitchFamily="49" charset="0"/>
              </a:rPr>
              <a:t> n ** </a:t>
            </a:r>
            <a:r>
              <a:rPr lang="nl-NL" b="1" dirty="0">
                <a:solidFill>
                  <a:srgbClr val="098658"/>
                </a:solidFill>
                <a:latin typeface="Menlo" panose="020B0609030804020204" pitchFamily="49" charset="0"/>
              </a:rPr>
              <a:t>2</a:t>
            </a:r>
            <a:endParaRPr lang="nl-NL" b="1" dirty="0">
              <a:solidFill>
                <a:srgbClr val="000000"/>
              </a:solidFill>
              <a:latin typeface="Menlo" panose="020B0609030804020204" pitchFamily="49" charset="0"/>
            </a:endParaRPr>
          </a:p>
          <a:p>
            <a:br>
              <a:rPr lang="nl-NL" b="1" dirty="0">
                <a:solidFill>
                  <a:srgbClr val="000000"/>
                </a:solidFill>
                <a:latin typeface="Menlo" panose="020B0609030804020204" pitchFamily="49" charset="0"/>
              </a:rPr>
            </a:br>
            <a:endParaRPr lang="nl-NL" b="1" dirty="0">
              <a:solidFill>
                <a:srgbClr val="0000FF"/>
              </a:solidFill>
              <a:latin typeface="Menlo" panose="020B0609030804020204" pitchFamily="49" charset="0"/>
            </a:endParaRPr>
          </a:p>
          <a:p>
            <a:r>
              <a:rPr lang="nl-NL" b="1" dirty="0" err="1">
                <a:solidFill>
                  <a:srgbClr val="0000FF"/>
                </a:solidFill>
                <a:latin typeface="Menlo" panose="020B0609030804020204" pitchFamily="49" charset="0"/>
              </a:rPr>
              <a:t>if</a:t>
            </a:r>
            <a:r>
              <a:rPr lang="nl-NL" b="1" dirty="0">
                <a:solidFill>
                  <a:srgbClr val="000000"/>
                </a:solidFill>
                <a:latin typeface="Menlo" panose="020B0609030804020204" pitchFamily="49" charset="0"/>
              </a:rPr>
              <a:t> __name__ == </a:t>
            </a:r>
            <a:r>
              <a:rPr lang="nl-NL" b="1" dirty="0">
                <a:solidFill>
                  <a:srgbClr val="A31515"/>
                </a:solidFill>
                <a:latin typeface="Menlo" panose="020B0609030804020204" pitchFamily="49" charset="0"/>
              </a:rPr>
              <a:t>"__</a:t>
            </a:r>
            <a:r>
              <a:rPr lang="nl-NL" b="1" dirty="0" err="1">
                <a:solidFill>
                  <a:srgbClr val="A31515"/>
                </a:solidFill>
                <a:latin typeface="Menlo" panose="020B0609030804020204" pitchFamily="49" charset="0"/>
              </a:rPr>
              <a:t>main</a:t>
            </a:r>
            <a:r>
              <a:rPr lang="nl-NL" b="1" dirty="0">
                <a:solidFill>
                  <a:srgbClr val="A31515"/>
                </a:solidFill>
                <a:latin typeface="Menlo" panose="020B0609030804020204" pitchFamily="49" charset="0"/>
              </a:rPr>
              <a:t>__"</a:t>
            </a:r>
            <a:r>
              <a:rPr lang="nl-NL" b="1" dirty="0">
                <a:solidFill>
                  <a:srgbClr val="000000"/>
                </a:solidFill>
                <a:latin typeface="Menlo" panose="020B0609030804020204" pitchFamily="49" charset="0"/>
              </a:rPr>
              <a:t>:</a:t>
            </a:r>
          </a:p>
          <a:p>
            <a:r>
              <a:rPr lang="nl-NL" b="1" dirty="0">
                <a:solidFill>
                  <a:srgbClr val="0000FF"/>
                </a:solidFill>
                <a:latin typeface="Menlo" panose="020B0609030804020204" pitchFamily="49" charset="0"/>
              </a:rPr>
              <a:t>    import</a:t>
            </a:r>
            <a:r>
              <a:rPr lang="nl-NL" b="1" dirty="0">
                <a:solidFill>
                  <a:srgbClr val="000000"/>
                </a:solidFill>
                <a:latin typeface="Menlo" panose="020B0609030804020204" pitchFamily="49" charset="0"/>
              </a:rPr>
              <a:t> </a:t>
            </a:r>
            <a:r>
              <a:rPr lang="nl-NL" b="1" dirty="0" err="1">
                <a:solidFill>
                  <a:srgbClr val="000000"/>
                </a:solidFill>
                <a:latin typeface="Menlo" panose="020B0609030804020204" pitchFamily="49" charset="0"/>
              </a:rPr>
              <a:t>doctest</a:t>
            </a:r>
            <a:endParaRPr lang="nl-NL" b="1" dirty="0">
              <a:solidFill>
                <a:srgbClr val="000000"/>
              </a:solidFill>
              <a:latin typeface="Menlo" panose="020B0609030804020204" pitchFamily="49" charset="0"/>
            </a:endParaRPr>
          </a:p>
          <a:p>
            <a:r>
              <a:rPr lang="nl-NL" b="1" dirty="0">
                <a:solidFill>
                  <a:srgbClr val="000000"/>
                </a:solidFill>
                <a:latin typeface="Menlo" panose="020B0609030804020204" pitchFamily="49" charset="0"/>
              </a:rPr>
              <a:t>    </a:t>
            </a:r>
            <a:r>
              <a:rPr lang="nl-NL" b="1" dirty="0" err="1">
                <a:solidFill>
                  <a:srgbClr val="000000"/>
                </a:solidFill>
                <a:latin typeface="Menlo" panose="020B0609030804020204" pitchFamily="49" charset="0"/>
              </a:rPr>
              <a:t>doctest.testmod</a:t>
            </a:r>
            <a:r>
              <a:rPr lang="nl-NL" b="1" dirty="0">
                <a:solidFill>
                  <a:srgbClr val="000000"/>
                </a:solidFill>
                <a:latin typeface="Menlo" panose="020B0609030804020204" pitchFamily="49" charset="0"/>
              </a:rPr>
              <a:t>(</a:t>
            </a:r>
            <a:r>
              <a:rPr lang="nl-NL" b="1" dirty="0" err="1">
                <a:solidFill>
                  <a:srgbClr val="000000"/>
                </a:solidFill>
                <a:latin typeface="Menlo" panose="020B0609030804020204" pitchFamily="49" charset="0"/>
              </a:rPr>
              <a:t>verbose</a:t>
            </a:r>
            <a:r>
              <a:rPr lang="nl-NL" b="1" dirty="0">
                <a:solidFill>
                  <a:srgbClr val="000000"/>
                </a:solidFill>
                <a:latin typeface="Menlo" panose="020B0609030804020204" pitchFamily="49" charset="0"/>
              </a:rPr>
              <a:t>=</a:t>
            </a:r>
            <a:r>
              <a:rPr lang="nl-NL" b="1" dirty="0">
                <a:solidFill>
                  <a:srgbClr val="0000FF"/>
                </a:solidFill>
                <a:latin typeface="Menlo" panose="020B0609030804020204" pitchFamily="49" charset="0"/>
              </a:rPr>
              <a:t>True</a:t>
            </a:r>
            <a:r>
              <a:rPr lang="nl-NL" b="1" dirty="0">
                <a:solidFill>
                  <a:srgbClr val="000000"/>
                </a:solidFill>
                <a:latin typeface="Menlo" panose="020B0609030804020204" pitchFamily="49" charset="0"/>
              </a:rPr>
              <a:t>) </a:t>
            </a:r>
            <a:endParaRPr lang="nl-NL" b="1" dirty="0">
              <a:solidFill>
                <a:srgbClr val="000000"/>
              </a:solidFill>
              <a:effectLst/>
              <a:latin typeface="Menlo" panose="020B0609030804020204" pitchFamily="49" charset="0"/>
            </a:endParaRPr>
          </a:p>
        </p:txBody>
      </p:sp>
    </p:spTree>
    <p:extLst>
      <p:ext uri="{BB962C8B-B14F-4D97-AF65-F5344CB8AC3E}">
        <p14:creationId xmlns:p14="http://schemas.microsoft.com/office/powerpoint/2010/main" val="21548735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9FC28BF-F0A3-B240-B7A3-3D8FE5F77E20}"/>
              </a:ext>
            </a:extLst>
          </p:cNvPr>
          <p:cNvSpPr>
            <a:spLocks noGrp="1"/>
          </p:cNvSpPr>
          <p:nvPr>
            <p:ph type="title"/>
          </p:nvPr>
        </p:nvSpPr>
        <p:spPr/>
        <p:txBody>
          <a:bodyPr/>
          <a:lstStyle/>
          <a:p>
            <a:r>
              <a:rPr lang="nl-NL" dirty="0"/>
              <a:t>Write </a:t>
            </a:r>
            <a:r>
              <a:rPr lang="nl-NL" dirty="0" err="1"/>
              <a:t>to</a:t>
            </a:r>
            <a:r>
              <a:rPr lang="nl-NL" dirty="0"/>
              <a:t> a file</a:t>
            </a:r>
          </a:p>
        </p:txBody>
      </p:sp>
      <p:sp>
        <p:nvSpPr>
          <p:cNvPr id="3" name="Tijdelijke aanduiding voor inhoud 2">
            <a:extLst>
              <a:ext uri="{FF2B5EF4-FFF2-40B4-BE49-F238E27FC236}">
                <a16:creationId xmlns:a16="http://schemas.microsoft.com/office/drawing/2014/main" id="{4AD4187D-9021-3943-B6EA-04C5A52D35EC}"/>
              </a:ext>
            </a:extLst>
          </p:cNvPr>
          <p:cNvSpPr>
            <a:spLocks noGrp="1"/>
          </p:cNvSpPr>
          <p:nvPr>
            <p:ph idx="1"/>
          </p:nvPr>
        </p:nvSpPr>
        <p:spPr/>
        <p:txBody>
          <a:bodyPr/>
          <a:lstStyle/>
          <a:p>
            <a:r>
              <a:rPr lang="nl-NL" dirty="0"/>
              <a:t>Modes: r, w, a, b</a:t>
            </a:r>
          </a:p>
        </p:txBody>
      </p:sp>
      <p:sp>
        <p:nvSpPr>
          <p:cNvPr id="6" name="Rechthoek 5">
            <a:extLst>
              <a:ext uri="{FF2B5EF4-FFF2-40B4-BE49-F238E27FC236}">
                <a16:creationId xmlns:a16="http://schemas.microsoft.com/office/drawing/2014/main" id="{90D334DE-ACF6-DA4B-B477-A5FD79832334}"/>
              </a:ext>
            </a:extLst>
          </p:cNvPr>
          <p:cNvSpPr/>
          <p:nvPr/>
        </p:nvSpPr>
        <p:spPr>
          <a:xfrm>
            <a:off x="556840" y="5175892"/>
            <a:ext cx="8928544" cy="2031325"/>
          </a:xfrm>
          <a:prstGeom prst="rect">
            <a:avLst/>
          </a:prstGeom>
          <a:solidFill>
            <a:schemeClr val="bg2"/>
          </a:solidFill>
          <a:ln>
            <a:solidFill>
              <a:schemeClr val="tx1">
                <a:lumMod val="75000"/>
                <a:lumOff val="25000"/>
              </a:schemeClr>
            </a:solidFill>
          </a:ln>
          <a:effectLst>
            <a:outerShdw blurRad="50800" dist="38100" dir="2700000" algn="tl" rotWithShape="0">
              <a:prstClr val="black">
                <a:alpha val="40000"/>
              </a:prstClr>
            </a:outerShdw>
          </a:effectLst>
        </p:spPr>
        <p:txBody>
          <a:bodyPr wrap="square">
            <a:spAutoFit/>
          </a:bodyPr>
          <a:lstStyle/>
          <a:p>
            <a:r>
              <a:rPr lang="nl-NL" b="1" dirty="0" err="1">
                <a:solidFill>
                  <a:srgbClr val="000000"/>
                </a:solidFill>
                <a:latin typeface="Menlo" panose="020B0609030804020204" pitchFamily="49" charset="0"/>
              </a:rPr>
              <a:t>filename</a:t>
            </a:r>
            <a:r>
              <a:rPr lang="nl-NL" b="1" dirty="0">
                <a:solidFill>
                  <a:srgbClr val="000000"/>
                </a:solidFill>
                <a:latin typeface="Menlo" panose="020B0609030804020204" pitchFamily="49" charset="0"/>
              </a:rPr>
              <a:t> = </a:t>
            </a:r>
            <a:r>
              <a:rPr lang="nl-NL" b="1" dirty="0">
                <a:solidFill>
                  <a:srgbClr val="A31515"/>
                </a:solidFill>
                <a:latin typeface="Menlo" panose="020B0609030804020204" pitchFamily="49" charset="0"/>
              </a:rPr>
              <a:t>'</a:t>
            </a:r>
            <a:r>
              <a:rPr lang="nl-NL" b="1" dirty="0" err="1">
                <a:solidFill>
                  <a:srgbClr val="A31515"/>
                </a:solidFill>
                <a:latin typeface="Menlo" panose="020B0609030804020204" pitchFamily="49" charset="0"/>
              </a:rPr>
              <a:t>data.txt</a:t>
            </a:r>
            <a:r>
              <a:rPr lang="nl-NL" b="1" dirty="0">
                <a:solidFill>
                  <a:srgbClr val="A31515"/>
                </a:solidFill>
                <a:latin typeface="Menlo" panose="020B0609030804020204" pitchFamily="49" charset="0"/>
              </a:rPr>
              <a:t>'</a:t>
            </a:r>
            <a:endParaRPr lang="nl-NL" b="1" dirty="0">
              <a:solidFill>
                <a:srgbClr val="000000"/>
              </a:solidFill>
              <a:latin typeface="Menlo" panose="020B0609030804020204" pitchFamily="49" charset="0"/>
            </a:endParaRPr>
          </a:p>
          <a:p>
            <a:br>
              <a:rPr lang="nl-NL" b="1" dirty="0">
                <a:solidFill>
                  <a:srgbClr val="000000"/>
                </a:solidFill>
                <a:latin typeface="Menlo" panose="020B0609030804020204" pitchFamily="49" charset="0"/>
              </a:rPr>
            </a:br>
            <a:r>
              <a:rPr lang="nl-NL" b="1" dirty="0" err="1">
                <a:solidFill>
                  <a:srgbClr val="0000FF"/>
                </a:solidFill>
                <a:latin typeface="Menlo" panose="020B0609030804020204" pitchFamily="49" charset="0"/>
              </a:rPr>
              <a:t>with</a:t>
            </a:r>
            <a:r>
              <a:rPr lang="nl-NL" b="1" dirty="0">
                <a:solidFill>
                  <a:srgbClr val="000000"/>
                </a:solidFill>
                <a:latin typeface="Menlo" panose="020B0609030804020204" pitchFamily="49" charset="0"/>
              </a:rPr>
              <a:t> open(</a:t>
            </a:r>
            <a:r>
              <a:rPr lang="nl-NL" b="1" dirty="0" err="1">
                <a:solidFill>
                  <a:srgbClr val="000000"/>
                </a:solidFill>
                <a:latin typeface="Menlo" panose="020B0609030804020204" pitchFamily="49" charset="0"/>
              </a:rPr>
              <a:t>filename</a:t>
            </a:r>
            <a:r>
              <a:rPr lang="nl-NL" b="1" dirty="0">
                <a:solidFill>
                  <a:srgbClr val="000000"/>
                </a:solidFill>
                <a:latin typeface="Menlo" panose="020B0609030804020204" pitchFamily="49" charset="0"/>
              </a:rPr>
              <a:t>, 'w') </a:t>
            </a:r>
            <a:r>
              <a:rPr lang="nl-NL" b="1" dirty="0">
                <a:solidFill>
                  <a:srgbClr val="0000FF"/>
                </a:solidFill>
                <a:latin typeface="Menlo" panose="020B0609030804020204" pitchFamily="49" charset="0"/>
              </a:rPr>
              <a:t>as</a:t>
            </a:r>
            <a:r>
              <a:rPr lang="nl-NL" b="1" dirty="0">
                <a:solidFill>
                  <a:srgbClr val="000000"/>
                </a:solidFill>
                <a:latin typeface="Menlo" panose="020B0609030804020204" pitchFamily="49" charset="0"/>
              </a:rPr>
              <a:t> f:</a:t>
            </a:r>
          </a:p>
          <a:p>
            <a:r>
              <a:rPr lang="nl-NL" b="1" dirty="0">
                <a:solidFill>
                  <a:srgbClr val="000000"/>
                </a:solidFill>
                <a:latin typeface="Menlo" panose="020B0609030804020204" pitchFamily="49" charset="0"/>
              </a:rPr>
              <a:t>    </a:t>
            </a:r>
            <a:r>
              <a:rPr lang="nl-NL" b="1" dirty="0" err="1">
                <a:solidFill>
                  <a:srgbClr val="000000"/>
                </a:solidFill>
                <a:latin typeface="Menlo" panose="020B0609030804020204" pitchFamily="49" charset="0"/>
              </a:rPr>
              <a:t>f.write</a:t>
            </a:r>
            <a:r>
              <a:rPr lang="nl-NL" b="1" dirty="0">
                <a:solidFill>
                  <a:srgbClr val="000000"/>
                </a:solidFill>
                <a:latin typeface="Menlo" panose="020B0609030804020204" pitchFamily="49" charset="0"/>
              </a:rPr>
              <a:t>(</a:t>
            </a:r>
            <a:r>
              <a:rPr lang="nl-NL" b="1" dirty="0">
                <a:solidFill>
                  <a:srgbClr val="A31515"/>
                </a:solidFill>
                <a:latin typeface="Menlo" panose="020B0609030804020204" pitchFamily="49" charset="0"/>
              </a:rPr>
              <a:t>'ID, A, B\n’</a:t>
            </a:r>
            <a:r>
              <a:rPr lang="nl-NL" b="1" dirty="0">
                <a:solidFill>
                  <a:srgbClr val="000000"/>
                </a:solidFill>
                <a:latin typeface="Menlo" panose="020B0609030804020204" pitchFamily="49" charset="0"/>
              </a:rPr>
              <a:t>)</a:t>
            </a:r>
          </a:p>
          <a:p>
            <a:r>
              <a:rPr lang="nl-NL" b="1" dirty="0">
                <a:solidFill>
                  <a:srgbClr val="000000"/>
                </a:solidFill>
                <a:latin typeface="Menlo" panose="020B0609030804020204" pitchFamily="49" charset="0"/>
              </a:rPr>
              <a:t>    </a:t>
            </a:r>
            <a:r>
              <a:rPr lang="nl-NL" b="1" dirty="0" err="1">
                <a:solidFill>
                  <a:srgbClr val="000000"/>
                </a:solidFill>
                <a:latin typeface="Menlo" panose="020B0609030804020204" pitchFamily="49" charset="0"/>
              </a:rPr>
              <a:t>f.write</a:t>
            </a:r>
            <a:r>
              <a:rPr lang="nl-NL" b="1" dirty="0">
                <a:solidFill>
                  <a:srgbClr val="000000"/>
                </a:solidFill>
                <a:latin typeface="Menlo" panose="020B0609030804020204" pitchFamily="49" charset="0"/>
              </a:rPr>
              <a:t>(</a:t>
            </a:r>
            <a:r>
              <a:rPr lang="nl-NL" b="1" dirty="0">
                <a:solidFill>
                  <a:srgbClr val="A31515"/>
                </a:solidFill>
                <a:latin typeface="Menlo" panose="020B0609030804020204" pitchFamily="49" charset="0"/>
              </a:rPr>
              <a:t>'line 1, 2.0, 10.0\n’</a:t>
            </a:r>
            <a:r>
              <a:rPr lang="nl-NL" b="1" dirty="0">
                <a:solidFill>
                  <a:srgbClr val="000000"/>
                </a:solidFill>
                <a:latin typeface="Menlo" panose="020B0609030804020204" pitchFamily="49" charset="0"/>
              </a:rPr>
              <a:t>)</a:t>
            </a:r>
          </a:p>
          <a:p>
            <a:r>
              <a:rPr lang="nl-NL" b="1" dirty="0">
                <a:solidFill>
                  <a:srgbClr val="000000"/>
                </a:solidFill>
                <a:latin typeface="Menlo" panose="020B0609030804020204" pitchFamily="49" charset="0"/>
              </a:rPr>
              <a:t>    </a:t>
            </a:r>
            <a:r>
              <a:rPr lang="nl-NL" b="1" dirty="0" err="1">
                <a:solidFill>
                  <a:srgbClr val="000000"/>
                </a:solidFill>
                <a:latin typeface="Menlo" panose="020B0609030804020204" pitchFamily="49" charset="0"/>
              </a:rPr>
              <a:t>f.write</a:t>
            </a:r>
            <a:r>
              <a:rPr lang="nl-NL" b="1" dirty="0">
                <a:solidFill>
                  <a:srgbClr val="000000"/>
                </a:solidFill>
                <a:latin typeface="Menlo" panose="020B0609030804020204" pitchFamily="49" charset="0"/>
              </a:rPr>
              <a:t>(</a:t>
            </a:r>
            <a:r>
              <a:rPr lang="nl-NL" b="1" dirty="0">
                <a:solidFill>
                  <a:srgbClr val="A31515"/>
                </a:solidFill>
                <a:latin typeface="Menlo" panose="020B0609030804020204" pitchFamily="49" charset="0"/>
              </a:rPr>
              <a:t>'line 2, 2.1, 10.0\n’</a:t>
            </a:r>
            <a:r>
              <a:rPr lang="nl-NL" b="1" dirty="0">
                <a:solidFill>
                  <a:srgbClr val="000000"/>
                </a:solidFill>
                <a:latin typeface="Menlo" panose="020B0609030804020204" pitchFamily="49" charset="0"/>
              </a:rPr>
              <a:t>)</a:t>
            </a:r>
          </a:p>
          <a:p>
            <a:r>
              <a:rPr lang="nl-NL" b="1" dirty="0">
                <a:solidFill>
                  <a:srgbClr val="000000"/>
                </a:solidFill>
                <a:latin typeface="Menlo" panose="020B0609030804020204" pitchFamily="49" charset="0"/>
              </a:rPr>
              <a:t>    </a:t>
            </a:r>
            <a:r>
              <a:rPr lang="nl-NL" b="1" dirty="0" err="1">
                <a:solidFill>
                  <a:srgbClr val="000000"/>
                </a:solidFill>
                <a:latin typeface="Menlo" panose="020B0609030804020204" pitchFamily="49" charset="0"/>
              </a:rPr>
              <a:t>f.write</a:t>
            </a:r>
            <a:r>
              <a:rPr lang="nl-NL" b="1" dirty="0">
                <a:solidFill>
                  <a:srgbClr val="000000"/>
                </a:solidFill>
                <a:latin typeface="Menlo" panose="020B0609030804020204" pitchFamily="49" charset="0"/>
              </a:rPr>
              <a:t>(</a:t>
            </a:r>
            <a:r>
              <a:rPr lang="nl-NL" b="1" dirty="0">
                <a:solidFill>
                  <a:srgbClr val="A31515"/>
                </a:solidFill>
                <a:latin typeface="Menlo" panose="020B0609030804020204" pitchFamily="49" charset="0"/>
              </a:rPr>
              <a:t>'line 3, 2.1, 10.0\n'</a:t>
            </a:r>
            <a:r>
              <a:rPr lang="nl-NL" b="1" dirty="0">
                <a:solidFill>
                  <a:srgbClr val="000000"/>
                </a:solidFill>
                <a:latin typeface="Menlo" panose="020B0609030804020204" pitchFamily="49" charset="0"/>
              </a:rPr>
              <a:t>)</a:t>
            </a:r>
            <a:endParaRPr lang="nl-NL" b="1" dirty="0">
              <a:solidFill>
                <a:srgbClr val="000000"/>
              </a:solidFill>
              <a:effectLst/>
              <a:latin typeface="Menlo" panose="020B0609030804020204" pitchFamily="49" charset="0"/>
            </a:endParaRPr>
          </a:p>
        </p:txBody>
      </p:sp>
    </p:spTree>
    <p:extLst>
      <p:ext uri="{BB962C8B-B14F-4D97-AF65-F5344CB8AC3E}">
        <p14:creationId xmlns:p14="http://schemas.microsoft.com/office/powerpoint/2010/main" val="82548100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3033F03-1357-684C-9CA4-E04367742262}"/>
              </a:ext>
            </a:extLst>
          </p:cNvPr>
          <p:cNvSpPr>
            <a:spLocks noGrp="1"/>
          </p:cNvSpPr>
          <p:nvPr>
            <p:ph type="title"/>
          </p:nvPr>
        </p:nvSpPr>
        <p:spPr/>
        <p:txBody>
          <a:bodyPr/>
          <a:lstStyle/>
          <a:p>
            <a:r>
              <a:rPr lang="nl-NL"/>
              <a:t>pickle</a:t>
            </a:r>
          </a:p>
        </p:txBody>
      </p:sp>
      <p:sp>
        <p:nvSpPr>
          <p:cNvPr id="3" name="Tijdelijke aanduiding voor inhoud 2">
            <a:extLst>
              <a:ext uri="{FF2B5EF4-FFF2-40B4-BE49-F238E27FC236}">
                <a16:creationId xmlns:a16="http://schemas.microsoft.com/office/drawing/2014/main" id="{BBBD4CB3-E036-5B4D-9755-1930DE1DDA0F}"/>
              </a:ext>
            </a:extLst>
          </p:cNvPr>
          <p:cNvSpPr>
            <a:spLocks noGrp="1"/>
          </p:cNvSpPr>
          <p:nvPr>
            <p:ph idx="1"/>
          </p:nvPr>
        </p:nvSpPr>
        <p:spPr/>
        <p:txBody>
          <a:bodyPr/>
          <a:lstStyle/>
          <a:p>
            <a:r>
              <a:rPr lang="nl-NL"/>
              <a:t>Create a datastructure and store this in a pickle file. Create a second python script that reads pickle file and restores the data in the data structure.</a:t>
            </a:r>
          </a:p>
        </p:txBody>
      </p:sp>
      <p:sp>
        <p:nvSpPr>
          <p:cNvPr id="4" name="Tekstvak 3">
            <a:extLst>
              <a:ext uri="{FF2B5EF4-FFF2-40B4-BE49-F238E27FC236}">
                <a16:creationId xmlns:a16="http://schemas.microsoft.com/office/drawing/2014/main" id="{66A825A7-E818-876B-F094-CD003835C711}"/>
              </a:ext>
            </a:extLst>
          </p:cNvPr>
          <p:cNvSpPr txBox="1"/>
          <p:nvPr/>
        </p:nvSpPr>
        <p:spPr>
          <a:xfrm>
            <a:off x="1944688" y="386318"/>
            <a:ext cx="2448272" cy="369332"/>
          </a:xfrm>
          <a:prstGeom prst="rect">
            <a:avLst/>
          </a:prstGeom>
          <a:noFill/>
        </p:spPr>
        <p:txBody>
          <a:bodyPr wrap="square" rtlCol="0">
            <a:spAutoFit/>
          </a:bodyPr>
          <a:lstStyle/>
          <a:p>
            <a:r>
              <a:rPr lang="nl-NL" dirty="0" err="1">
                <a:solidFill>
                  <a:schemeClr val="bg2">
                    <a:lumMod val="50000"/>
                  </a:schemeClr>
                </a:solidFill>
              </a:rPr>
              <a:t>Exercise</a:t>
            </a:r>
            <a:r>
              <a:rPr lang="nl-NL" dirty="0">
                <a:solidFill>
                  <a:schemeClr val="bg2">
                    <a:lumMod val="50000"/>
                  </a:schemeClr>
                </a:solidFill>
              </a:rPr>
              <a:t> </a:t>
            </a:r>
            <a:r>
              <a:rPr lang="nl-NL" dirty="0">
                <a:solidFill>
                  <a:schemeClr val="bg2">
                    <a:lumMod val="50000"/>
                  </a:schemeClr>
                </a:solidFill>
                <a:latin typeface="+mn-lt"/>
              </a:rPr>
              <a:t>2.4</a:t>
            </a:r>
          </a:p>
        </p:txBody>
      </p:sp>
    </p:spTree>
    <p:extLst>
      <p:ext uri="{BB962C8B-B14F-4D97-AF65-F5344CB8AC3E}">
        <p14:creationId xmlns:p14="http://schemas.microsoft.com/office/powerpoint/2010/main" val="297703034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159F0378-20EB-F647-AE21-7F64123816F9}"/>
              </a:ext>
            </a:extLst>
          </p:cNvPr>
          <p:cNvSpPr>
            <a:spLocks noGrp="1"/>
          </p:cNvSpPr>
          <p:nvPr>
            <p:ph type="title"/>
          </p:nvPr>
        </p:nvSpPr>
        <p:spPr/>
        <p:txBody>
          <a:bodyPr/>
          <a:lstStyle/>
          <a:p>
            <a:r>
              <a:rPr lang="nl-NL" dirty="0" err="1"/>
              <a:t>Statistics</a:t>
            </a:r>
            <a:endParaRPr lang="nl-NL" dirty="0"/>
          </a:p>
        </p:txBody>
      </p:sp>
      <p:sp>
        <p:nvSpPr>
          <p:cNvPr id="2" name="Tijdelijke aanduiding voor inhoud 1">
            <a:extLst>
              <a:ext uri="{FF2B5EF4-FFF2-40B4-BE49-F238E27FC236}">
                <a16:creationId xmlns:a16="http://schemas.microsoft.com/office/drawing/2014/main" id="{8C550DE9-0026-6E48-A599-64A3C59BA434}"/>
              </a:ext>
            </a:extLst>
          </p:cNvPr>
          <p:cNvSpPr>
            <a:spLocks noGrp="1"/>
          </p:cNvSpPr>
          <p:nvPr>
            <p:ph idx="1"/>
          </p:nvPr>
        </p:nvSpPr>
        <p:spPr/>
        <p:txBody>
          <a:bodyPr>
            <a:normAutofit/>
          </a:bodyPr>
          <a:lstStyle/>
          <a:p>
            <a:pPr marL="0" indent="0">
              <a:buNone/>
            </a:pPr>
            <a:r>
              <a:rPr lang="nl-NL" dirty="0" err="1"/>
              <a:t>Create</a:t>
            </a:r>
            <a:r>
              <a:rPr lang="nl-NL" dirty="0"/>
              <a:t> a </a:t>
            </a:r>
            <a:r>
              <a:rPr lang="nl-NL" dirty="0" err="1"/>
              <a:t>function</a:t>
            </a:r>
            <a:r>
              <a:rPr lang="nl-NL" dirty="0"/>
              <a:t> </a:t>
            </a:r>
            <a:r>
              <a:rPr lang="nl-NL" dirty="0" err="1"/>
              <a:t>that</a:t>
            </a:r>
            <a:r>
              <a:rPr lang="nl-NL" dirty="0"/>
              <a:t> </a:t>
            </a:r>
            <a:r>
              <a:rPr lang="nl-NL" dirty="0" err="1"/>
              <a:t>calculates</a:t>
            </a:r>
            <a:r>
              <a:rPr lang="nl-NL" dirty="0"/>
              <a:t> </a:t>
            </a:r>
            <a:r>
              <a:rPr lang="nl-NL" dirty="0" err="1"/>
              <a:t>and</a:t>
            </a:r>
            <a:r>
              <a:rPr lang="nl-NL" dirty="0"/>
              <a:t> returns </a:t>
            </a:r>
            <a:r>
              <a:rPr lang="nl-NL" dirty="0" err="1"/>
              <a:t>the</a:t>
            </a:r>
            <a:r>
              <a:rPr lang="nl-NL" dirty="0"/>
              <a:t> </a:t>
            </a:r>
            <a:r>
              <a:rPr lang="nl-NL" dirty="0" err="1"/>
              <a:t>mean</a:t>
            </a:r>
            <a:r>
              <a:rPr lang="nl-NL" dirty="0"/>
              <a:t>, </a:t>
            </a:r>
            <a:r>
              <a:rPr lang="nl-NL" dirty="0" err="1"/>
              <a:t>median</a:t>
            </a:r>
            <a:r>
              <a:rPr lang="nl-NL" dirty="0"/>
              <a:t> </a:t>
            </a:r>
            <a:r>
              <a:rPr lang="nl-NL" dirty="0" err="1"/>
              <a:t>and</a:t>
            </a:r>
            <a:r>
              <a:rPr lang="nl-NL" dirty="0"/>
              <a:t> mode of a list of </a:t>
            </a:r>
            <a:r>
              <a:rPr lang="nl-NL" dirty="0" err="1"/>
              <a:t>numbers</a:t>
            </a:r>
            <a:r>
              <a:rPr lang="nl-NL" dirty="0"/>
              <a:t>.</a:t>
            </a:r>
          </a:p>
          <a:p>
            <a:pPr marL="0" indent="0">
              <a:buNone/>
            </a:pPr>
            <a:endParaRPr lang="nl-NL" dirty="0"/>
          </a:p>
          <a:p>
            <a:pPr marL="0" indent="0">
              <a:buNone/>
            </a:pPr>
            <a:r>
              <a:rPr lang="nl-NL" dirty="0"/>
              <a:t>Tips:</a:t>
            </a:r>
          </a:p>
          <a:p>
            <a:r>
              <a:rPr lang="nl-NL" dirty="0" err="1"/>
              <a:t>Define</a:t>
            </a:r>
            <a:r>
              <a:rPr lang="nl-NL" dirty="0"/>
              <a:t> a </a:t>
            </a:r>
            <a:r>
              <a:rPr lang="nl-NL" dirty="0" err="1"/>
              <a:t>function</a:t>
            </a:r>
            <a:r>
              <a:rPr lang="nl-NL" dirty="0"/>
              <a:t> as </a:t>
            </a:r>
            <a:r>
              <a:rPr lang="nl-NL" b="1" dirty="0" err="1"/>
              <a:t>def</a:t>
            </a:r>
            <a:r>
              <a:rPr lang="nl-NL" b="1" dirty="0"/>
              <a:t> </a:t>
            </a:r>
            <a:r>
              <a:rPr lang="nl-NL" b="1" dirty="0" err="1"/>
              <a:t>central_measures</a:t>
            </a:r>
            <a:r>
              <a:rPr lang="nl-NL" b="1" dirty="0"/>
              <a:t>(</a:t>
            </a:r>
            <a:r>
              <a:rPr lang="nl-NL" b="1" dirty="0" err="1"/>
              <a:t>numbers</a:t>
            </a:r>
            <a:r>
              <a:rPr lang="nl-NL" b="1" dirty="0"/>
              <a:t>)</a:t>
            </a:r>
            <a:r>
              <a:rPr lang="nl-NL" dirty="0"/>
              <a:t> </a:t>
            </a:r>
          </a:p>
          <a:p>
            <a:r>
              <a:rPr lang="nl-NL" dirty="0" err="1"/>
              <a:t>Calculate</a:t>
            </a:r>
            <a:r>
              <a:rPr lang="nl-NL" dirty="0"/>
              <a:t> </a:t>
            </a:r>
            <a:r>
              <a:rPr lang="nl-NL" dirty="0" err="1"/>
              <a:t>the</a:t>
            </a:r>
            <a:r>
              <a:rPr lang="nl-NL" dirty="0"/>
              <a:t> </a:t>
            </a:r>
            <a:r>
              <a:rPr lang="nl-NL" dirty="0" err="1"/>
              <a:t>measures</a:t>
            </a:r>
            <a:r>
              <a:rPr lang="nl-NL" dirty="0"/>
              <a:t>:</a:t>
            </a:r>
          </a:p>
          <a:p>
            <a:pPr lvl="1"/>
            <a:r>
              <a:rPr lang="nl-NL" dirty="0"/>
              <a:t>The </a:t>
            </a:r>
            <a:r>
              <a:rPr lang="nl-NL" b="1" dirty="0" err="1"/>
              <a:t>mean</a:t>
            </a:r>
            <a:r>
              <a:rPr lang="nl-NL" dirty="0"/>
              <a:t> is </a:t>
            </a:r>
            <a:r>
              <a:rPr lang="nl-NL" dirty="0" err="1"/>
              <a:t>the</a:t>
            </a:r>
            <a:r>
              <a:rPr lang="nl-NL" dirty="0"/>
              <a:t> </a:t>
            </a:r>
            <a:r>
              <a:rPr lang="nl-NL" dirty="0" err="1"/>
              <a:t>sum</a:t>
            </a:r>
            <a:r>
              <a:rPr lang="nl-NL" dirty="0"/>
              <a:t> of </a:t>
            </a:r>
            <a:r>
              <a:rPr lang="nl-NL" dirty="0" err="1"/>
              <a:t>the</a:t>
            </a:r>
            <a:r>
              <a:rPr lang="nl-NL" dirty="0"/>
              <a:t> </a:t>
            </a:r>
            <a:r>
              <a:rPr lang="nl-NL" dirty="0" err="1"/>
              <a:t>values</a:t>
            </a:r>
            <a:r>
              <a:rPr lang="nl-NL" dirty="0"/>
              <a:t> </a:t>
            </a:r>
            <a:r>
              <a:rPr lang="nl-NL" dirty="0" err="1"/>
              <a:t>divided</a:t>
            </a:r>
            <a:r>
              <a:rPr lang="nl-NL" dirty="0"/>
              <a:t> </a:t>
            </a:r>
            <a:r>
              <a:rPr lang="nl-NL" dirty="0" err="1"/>
              <a:t>by</a:t>
            </a:r>
            <a:r>
              <a:rPr lang="nl-NL" dirty="0"/>
              <a:t> </a:t>
            </a:r>
            <a:r>
              <a:rPr lang="nl-NL" dirty="0" err="1"/>
              <a:t>the</a:t>
            </a:r>
            <a:r>
              <a:rPr lang="nl-NL" dirty="0"/>
              <a:t> </a:t>
            </a:r>
            <a:r>
              <a:rPr lang="nl-NL" dirty="0" err="1"/>
              <a:t>number</a:t>
            </a:r>
            <a:r>
              <a:rPr lang="nl-NL" dirty="0"/>
              <a:t> of </a:t>
            </a:r>
            <a:r>
              <a:rPr lang="nl-NL" dirty="0" err="1"/>
              <a:t>values</a:t>
            </a:r>
            <a:endParaRPr lang="nl-NL" dirty="0"/>
          </a:p>
          <a:p>
            <a:pPr lvl="1"/>
            <a:r>
              <a:rPr lang="nl-NL" dirty="0"/>
              <a:t>The </a:t>
            </a:r>
            <a:r>
              <a:rPr lang="nl-NL" b="1" dirty="0" err="1"/>
              <a:t>median</a:t>
            </a:r>
            <a:r>
              <a:rPr lang="nl-NL" dirty="0"/>
              <a:t> is </a:t>
            </a:r>
            <a:r>
              <a:rPr lang="nl-NL" dirty="0" err="1"/>
              <a:t>middle</a:t>
            </a:r>
            <a:r>
              <a:rPr lang="nl-NL" dirty="0"/>
              <a:t> </a:t>
            </a:r>
            <a:r>
              <a:rPr lang="nl-NL" dirty="0" err="1"/>
              <a:t>value</a:t>
            </a:r>
            <a:r>
              <a:rPr lang="nl-NL" dirty="0"/>
              <a:t> of </a:t>
            </a:r>
            <a:r>
              <a:rPr lang="nl-NL" dirty="0" err="1"/>
              <a:t>the</a:t>
            </a:r>
            <a:r>
              <a:rPr lang="nl-NL" dirty="0"/>
              <a:t> </a:t>
            </a:r>
            <a:r>
              <a:rPr lang="nl-NL" dirty="0" err="1"/>
              <a:t>sorted</a:t>
            </a:r>
            <a:r>
              <a:rPr lang="nl-NL" dirty="0"/>
              <a:t> list of </a:t>
            </a:r>
            <a:r>
              <a:rPr lang="nl-NL" dirty="0" err="1"/>
              <a:t>values</a:t>
            </a:r>
            <a:endParaRPr lang="nl-NL" dirty="0"/>
          </a:p>
          <a:p>
            <a:pPr lvl="1"/>
            <a:r>
              <a:rPr lang="nl-NL" dirty="0"/>
              <a:t>The </a:t>
            </a:r>
            <a:r>
              <a:rPr lang="nl-NL" b="1" dirty="0"/>
              <a:t>mode</a:t>
            </a:r>
            <a:r>
              <a:rPr lang="nl-NL" dirty="0"/>
              <a:t> is </a:t>
            </a:r>
            <a:r>
              <a:rPr lang="nl-NL" dirty="0" err="1"/>
              <a:t>the</a:t>
            </a:r>
            <a:r>
              <a:rPr lang="nl-NL" dirty="0"/>
              <a:t> most </a:t>
            </a:r>
            <a:r>
              <a:rPr lang="nl-NL" dirty="0" err="1"/>
              <a:t>frequently</a:t>
            </a:r>
            <a:r>
              <a:rPr lang="nl-NL" dirty="0"/>
              <a:t> </a:t>
            </a:r>
            <a:r>
              <a:rPr lang="nl-NL" dirty="0" err="1"/>
              <a:t>occuring</a:t>
            </a:r>
            <a:r>
              <a:rPr lang="nl-NL" dirty="0"/>
              <a:t> </a:t>
            </a:r>
            <a:r>
              <a:rPr lang="nl-NL" dirty="0" err="1"/>
              <a:t>value</a:t>
            </a:r>
            <a:endParaRPr lang="nl-NL" dirty="0"/>
          </a:p>
          <a:p>
            <a:r>
              <a:rPr lang="nl-NL" dirty="0"/>
              <a:t>Return </a:t>
            </a:r>
            <a:r>
              <a:rPr lang="nl-NL" dirty="0" err="1"/>
              <a:t>the</a:t>
            </a:r>
            <a:r>
              <a:rPr lang="nl-NL" dirty="0"/>
              <a:t> </a:t>
            </a:r>
            <a:r>
              <a:rPr lang="nl-NL" dirty="0" err="1"/>
              <a:t>measures</a:t>
            </a:r>
            <a:r>
              <a:rPr lang="nl-NL" dirty="0"/>
              <a:t> as a </a:t>
            </a:r>
            <a:r>
              <a:rPr lang="nl-NL" dirty="0" err="1"/>
              <a:t>tuple</a:t>
            </a:r>
            <a:r>
              <a:rPr lang="nl-NL" dirty="0"/>
              <a:t> </a:t>
            </a:r>
            <a:r>
              <a:rPr lang="nl-NL" dirty="0" err="1"/>
              <a:t>with</a:t>
            </a:r>
            <a:r>
              <a:rPr lang="nl-NL" dirty="0"/>
              <a:t> </a:t>
            </a:r>
            <a:r>
              <a:rPr lang="nl-NL" b="1" dirty="0"/>
              <a:t>return </a:t>
            </a:r>
            <a:r>
              <a:rPr lang="nl-NL" b="1" dirty="0" err="1"/>
              <a:t>mean</a:t>
            </a:r>
            <a:r>
              <a:rPr lang="nl-NL" b="1" dirty="0"/>
              <a:t>, </a:t>
            </a:r>
            <a:r>
              <a:rPr lang="nl-NL" b="1" dirty="0" err="1"/>
              <a:t>median</a:t>
            </a:r>
            <a:r>
              <a:rPr lang="nl-NL" b="1" dirty="0"/>
              <a:t>, mode</a:t>
            </a:r>
          </a:p>
          <a:p>
            <a:r>
              <a:rPr lang="nl-NL" dirty="0"/>
              <a:t>Call </a:t>
            </a:r>
            <a:r>
              <a:rPr lang="nl-NL" dirty="0" err="1"/>
              <a:t>the</a:t>
            </a:r>
            <a:r>
              <a:rPr lang="nl-NL" dirty="0"/>
              <a:t> </a:t>
            </a:r>
            <a:r>
              <a:rPr lang="nl-NL" dirty="0" err="1"/>
              <a:t>function</a:t>
            </a:r>
            <a:r>
              <a:rPr lang="nl-NL" dirty="0"/>
              <a:t> </a:t>
            </a:r>
            <a:r>
              <a:rPr lang="nl-NL" dirty="0" err="1"/>
              <a:t>with</a:t>
            </a:r>
            <a:r>
              <a:rPr lang="nl-NL" dirty="0"/>
              <a:t> a list of </a:t>
            </a:r>
            <a:r>
              <a:rPr lang="nl-NL" dirty="0" err="1"/>
              <a:t>arbitrary</a:t>
            </a:r>
            <a:r>
              <a:rPr lang="nl-NL" dirty="0"/>
              <a:t> </a:t>
            </a:r>
            <a:r>
              <a:rPr lang="nl-NL" dirty="0" err="1"/>
              <a:t>numbers</a:t>
            </a:r>
            <a:endParaRPr lang="nl-NL" dirty="0"/>
          </a:p>
          <a:p>
            <a:r>
              <a:rPr lang="nl-NL" dirty="0"/>
              <a:t>Print </a:t>
            </a:r>
            <a:r>
              <a:rPr lang="nl-NL" dirty="0" err="1"/>
              <a:t>the</a:t>
            </a:r>
            <a:r>
              <a:rPr lang="nl-NL" dirty="0"/>
              <a:t> </a:t>
            </a:r>
            <a:r>
              <a:rPr lang="nl-NL" dirty="0" err="1"/>
              <a:t>result</a:t>
            </a:r>
            <a:endParaRPr lang="nl-NL" dirty="0"/>
          </a:p>
          <a:p>
            <a:pPr marL="0" indent="0">
              <a:buNone/>
            </a:pPr>
            <a:endParaRPr lang="nl-NL" dirty="0"/>
          </a:p>
        </p:txBody>
      </p:sp>
      <p:sp>
        <p:nvSpPr>
          <p:cNvPr id="4" name="Tekstvak 3">
            <a:extLst>
              <a:ext uri="{FF2B5EF4-FFF2-40B4-BE49-F238E27FC236}">
                <a16:creationId xmlns:a16="http://schemas.microsoft.com/office/drawing/2014/main" id="{82DA9222-D2C6-E9D5-330E-66F5E94282F9}"/>
              </a:ext>
            </a:extLst>
          </p:cNvPr>
          <p:cNvSpPr txBox="1"/>
          <p:nvPr/>
        </p:nvSpPr>
        <p:spPr>
          <a:xfrm>
            <a:off x="1944688" y="386318"/>
            <a:ext cx="2448272" cy="369332"/>
          </a:xfrm>
          <a:prstGeom prst="rect">
            <a:avLst/>
          </a:prstGeom>
          <a:noFill/>
        </p:spPr>
        <p:txBody>
          <a:bodyPr wrap="square" rtlCol="0">
            <a:spAutoFit/>
          </a:bodyPr>
          <a:lstStyle/>
          <a:p>
            <a:r>
              <a:rPr lang="nl-NL" dirty="0" err="1">
                <a:solidFill>
                  <a:schemeClr val="bg2">
                    <a:lumMod val="50000"/>
                  </a:schemeClr>
                </a:solidFill>
              </a:rPr>
              <a:t>Exercise</a:t>
            </a:r>
            <a:r>
              <a:rPr lang="nl-NL" dirty="0">
                <a:solidFill>
                  <a:schemeClr val="bg2">
                    <a:lumMod val="50000"/>
                  </a:schemeClr>
                </a:solidFill>
              </a:rPr>
              <a:t> </a:t>
            </a:r>
            <a:r>
              <a:rPr lang="nl-NL" dirty="0">
                <a:solidFill>
                  <a:schemeClr val="bg2">
                    <a:lumMod val="50000"/>
                  </a:schemeClr>
                </a:solidFill>
                <a:latin typeface="+mn-lt"/>
              </a:rPr>
              <a:t>2.5</a:t>
            </a:r>
          </a:p>
        </p:txBody>
      </p:sp>
    </p:spTree>
    <p:extLst>
      <p:ext uri="{BB962C8B-B14F-4D97-AF65-F5344CB8AC3E}">
        <p14:creationId xmlns:p14="http://schemas.microsoft.com/office/powerpoint/2010/main" val="344304448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758F131-38B5-234E-9DB0-B8EBE0C073A6}"/>
              </a:ext>
            </a:extLst>
          </p:cNvPr>
          <p:cNvSpPr>
            <a:spLocks noGrp="1"/>
          </p:cNvSpPr>
          <p:nvPr>
            <p:ph type="title"/>
          </p:nvPr>
        </p:nvSpPr>
        <p:spPr/>
        <p:txBody>
          <a:bodyPr/>
          <a:lstStyle/>
          <a:p>
            <a:r>
              <a:rPr lang="nl-NL"/>
              <a:t>doctest</a:t>
            </a:r>
          </a:p>
        </p:txBody>
      </p:sp>
      <p:sp>
        <p:nvSpPr>
          <p:cNvPr id="3" name="Tijdelijke aanduiding voor inhoud 2">
            <a:extLst>
              <a:ext uri="{FF2B5EF4-FFF2-40B4-BE49-F238E27FC236}">
                <a16:creationId xmlns:a16="http://schemas.microsoft.com/office/drawing/2014/main" id="{777F329F-479D-2D4C-B2CC-168F1C36D5E7}"/>
              </a:ext>
            </a:extLst>
          </p:cNvPr>
          <p:cNvSpPr>
            <a:spLocks noGrp="1"/>
          </p:cNvSpPr>
          <p:nvPr>
            <p:ph idx="1"/>
          </p:nvPr>
        </p:nvSpPr>
        <p:spPr/>
        <p:txBody>
          <a:bodyPr/>
          <a:lstStyle/>
          <a:p>
            <a:r>
              <a:rPr lang="nl-NL"/>
              <a:t>Create a function and add a docstring with doctests for the function.</a:t>
            </a:r>
          </a:p>
        </p:txBody>
      </p:sp>
      <p:sp>
        <p:nvSpPr>
          <p:cNvPr id="4" name="Tekstvak 3">
            <a:extLst>
              <a:ext uri="{FF2B5EF4-FFF2-40B4-BE49-F238E27FC236}">
                <a16:creationId xmlns:a16="http://schemas.microsoft.com/office/drawing/2014/main" id="{B8FD7FD4-6063-BC0F-6DAB-0E24B833CE69}"/>
              </a:ext>
            </a:extLst>
          </p:cNvPr>
          <p:cNvSpPr txBox="1"/>
          <p:nvPr/>
        </p:nvSpPr>
        <p:spPr>
          <a:xfrm>
            <a:off x="1944688" y="386318"/>
            <a:ext cx="2448272" cy="369332"/>
          </a:xfrm>
          <a:prstGeom prst="rect">
            <a:avLst/>
          </a:prstGeom>
          <a:noFill/>
        </p:spPr>
        <p:txBody>
          <a:bodyPr wrap="square" rtlCol="0">
            <a:spAutoFit/>
          </a:bodyPr>
          <a:lstStyle/>
          <a:p>
            <a:r>
              <a:rPr lang="nl-NL" dirty="0" err="1">
                <a:solidFill>
                  <a:schemeClr val="bg2">
                    <a:lumMod val="50000"/>
                  </a:schemeClr>
                </a:solidFill>
              </a:rPr>
              <a:t>Exercise</a:t>
            </a:r>
            <a:r>
              <a:rPr lang="nl-NL" dirty="0">
                <a:solidFill>
                  <a:schemeClr val="bg2">
                    <a:lumMod val="50000"/>
                  </a:schemeClr>
                </a:solidFill>
              </a:rPr>
              <a:t> </a:t>
            </a:r>
            <a:r>
              <a:rPr lang="nl-NL" dirty="0">
                <a:solidFill>
                  <a:schemeClr val="bg2">
                    <a:lumMod val="50000"/>
                  </a:schemeClr>
                </a:solidFill>
                <a:latin typeface="+mn-lt"/>
              </a:rPr>
              <a:t>2.6</a:t>
            </a:r>
          </a:p>
        </p:txBody>
      </p:sp>
    </p:spTree>
    <p:extLst>
      <p:ext uri="{BB962C8B-B14F-4D97-AF65-F5344CB8AC3E}">
        <p14:creationId xmlns:p14="http://schemas.microsoft.com/office/powerpoint/2010/main" val="282239065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hthoek 7">
            <a:extLst>
              <a:ext uri="{FF2B5EF4-FFF2-40B4-BE49-F238E27FC236}">
                <a16:creationId xmlns:a16="http://schemas.microsoft.com/office/drawing/2014/main" id="{8BF25037-691B-D74A-93A0-1D58644FB668}"/>
              </a:ext>
            </a:extLst>
          </p:cNvPr>
          <p:cNvSpPr/>
          <p:nvPr/>
        </p:nvSpPr>
        <p:spPr>
          <a:xfrm>
            <a:off x="575816" y="3450173"/>
            <a:ext cx="7837102" cy="3785652"/>
          </a:xfrm>
          <a:prstGeom prst="rect">
            <a:avLst/>
          </a:prstGeom>
          <a:solidFill>
            <a:schemeClr val="bg2"/>
          </a:solidFill>
          <a:ln>
            <a:solidFill>
              <a:schemeClr val="tx1">
                <a:lumMod val="75000"/>
                <a:lumOff val="25000"/>
              </a:schemeClr>
            </a:solidFill>
          </a:ln>
          <a:effectLst>
            <a:outerShdw blurRad="50800" dist="38100" dir="2700000" algn="tl" rotWithShape="0">
              <a:prstClr val="black">
                <a:alpha val="40000"/>
              </a:prstClr>
            </a:outerShdw>
          </a:effectLst>
        </p:spPr>
        <p:txBody>
          <a:bodyPr wrap="square">
            <a:spAutoFit/>
          </a:bodyPr>
          <a:lstStyle/>
          <a:p>
            <a:r>
              <a:rPr lang="nl-NL" sz="1600" b="1" dirty="0">
                <a:solidFill>
                  <a:srgbClr val="0000FF"/>
                </a:solidFill>
                <a:latin typeface="Menlo" panose="020B0609030804020204" pitchFamily="49" charset="0"/>
              </a:rPr>
              <a:t>import</a:t>
            </a:r>
            <a:r>
              <a:rPr lang="nl-NL" sz="1600" b="1" dirty="0">
                <a:solidFill>
                  <a:srgbClr val="000000"/>
                </a:solidFill>
                <a:latin typeface="Menlo" panose="020B0609030804020204" pitchFamily="49" charset="0"/>
              </a:rPr>
              <a:t> unittest</a:t>
            </a:r>
          </a:p>
          <a:p>
            <a:br>
              <a:rPr lang="nl-NL" sz="1600" b="1" dirty="0">
                <a:solidFill>
                  <a:srgbClr val="000000"/>
                </a:solidFill>
                <a:latin typeface="Menlo" panose="020B0609030804020204" pitchFamily="49" charset="0"/>
              </a:rPr>
            </a:br>
            <a:endParaRPr lang="nl-NL" sz="1600" b="1" dirty="0">
              <a:solidFill>
                <a:srgbClr val="000000"/>
              </a:solidFill>
              <a:latin typeface="Menlo" panose="020B0609030804020204" pitchFamily="49" charset="0"/>
            </a:endParaRPr>
          </a:p>
          <a:p>
            <a:r>
              <a:rPr lang="nl-NL" sz="1600" b="1" dirty="0">
                <a:solidFill>
                  <a:srgbClr val="0000FF"/>
                </a:solidFill>
                <a:latin typeface="Menlo" panose="020B0609030804020204" pitchFamily="49" charset="0"/>
              </a:rPr>
              <a:t>class</a:t>
            </a:r>
            <a:r>
              <a:rPr lang="nl-NL" sz="1600" b="1" dirty="0">
                <a:solidFill>
                  <a:srgbClr val="000000"/>
                </a:solidFill>
                <a:latin typeface="Menlo" panose="020B0609030804020204" pitchFamily="49" charset="0"/>
              </a:rPr>
              <a:t> </a:t>
            </a:r>
            <a:r>
              <a:rPr lang="nl-NL" sz="1600" b="1" dirty="0" err="1">
                <a:solidFill>
                  <a:srgbClr val="000000"/>
                </a:solidFill>
                <a:latin typeface="Menlo" panose="020B0609030804020204" pitchFamily="49" charset="0"/>
              </a:rPr>
              <a:t>TestStringMethods</a:t>
            </a:r>
            <a:r>
              <a:rPr lang="nl-NL" sz="1600" b="1" dirty="0">
                <a:solidFill>
                  <a:srgbClr val="000000"/>
                </a:solidFill>
                <a:latin typeface="Menlo" panose="020B0609030804020204" pitchFamily="49" charset="0"/>
              </a:rPr>
              <a:t>(</a:t>
            </a:r>
            <a:r>
              <a:rPr lang="nl-NL" sz="1600" b="1" dirty="0" err="1">
                <a:solidFill>
                  <a:srgbClr val="000000"/>
                </a:solidFill>
                <a:latin typeface="Menlo" panose="020B0609030804020204" pitchFamily="49" charset="0"/>
              </a:rPr>
              <a:t>unittest.TestCase</a:t>
            </a:r>
            <a:r>
              <a:rPr lang="nl-NL" sz="1600" b="1" dirty="0">
                <a:solidFill>
                  <a:srgbClr val="000000"/>
                </a:solidFill>
                <a:latin typeface="Menlo" panose="020B0609030804020204" pitchFamily="49" charset="0"/>
              </a:rPr>
              <a:t>):</a:t>
            </a:r>
          </a:p>
          <a:p>
            <a:br>
              <a:rPr lang="nl-NL" sz="1600" b="1" dirty="0">
                <a:solidFill>
                  <a:srgbClr val="000000"/>
                </a:solidFill>
                <a:latin typeface="Menlo" panose="020B0609030804020204" pitchFamily="49" charset="0"/>
              </a:rPr>
            </a:br>
            <a:r>
              <a:rPr lang="nl-NL" sz="1600" b="1" dirty="0">
                <a:solidFill>
                  <a:srgbClr val="000000"/>
                </a:solidFill>
                <a:latin typeface="Menlo" panose="020B0609030804020204" pitchFamily="49" charset="0"/>
              </a:rPr>
              <a:t>    </a:t>
            </a:r>
            <a:r>
              <a:rPr lang="nl-NL" sz="1600" b="1" dirty="0" err="1">
                <a:solidFill>
                  <a:srgbClr val="0000FF"/>
                </a:solidFill>
                <a:latin typeface="Menlo" panose="020B0609030804020204" pitchFamily="49" charset="0"/>
              </a:rPr>
              <a:t>def</a:t>
            </a:r>
            <a:r>
              <a:rPr lang="nl-NL" sz="1600" b="1" dirty="0">
                <a:solidFill>
                  <a:srgbClr val="000000"/>
                </a:solidFill>
                <a:latin typeface="Menlo" panose="020B0609030804020204" pitchFamily="49" charset="0"/>
              </a:rPr>
              <a:t> </a:t>
            </a:r>
            <a:r>
              <a:rPr lang="nl-NL" sz="1600" b="1" dirty="0" err="1">
                <a:solidFill>
                  <a:srgbClr val="000000"/>
                </a:solidFill>
                <a:latin typeface="Menlo" panose="020B0609030804020204" pitchFamily="49" charset="0"/>
              </a:rPr>
              <a:t>test_upper</a:t>
            </a:r>
            <a:r>
              <a:rPr lang="nl-NL" sz="1600" b="1" dirty="0">
                <a:solidFill>
                  <a:srgbClr val="000000"/>
                </a:solidFill>
                <a:latin typeface="Menlo" panose="020B0609030804020204" pitchFamily="49" charset="0"/>
              </a:rPr>
              <a:t>(</a:t>
            </a:r>
            <a:r>
              <a:rPr lang="nl-NL" sz="1600" b="1" dirty="0" err="1">
                <a:solidFill>
                  <a:srgbClr val="000000"/>
                </a:solidFill>
                <a:latin typeface="Menlo" panose="020B0609030804020204" pitchFamily="49" charset="0"/>
              </a:rPr>
              <a:t>self</a:t>
            </a:r>
            <a:r>
              <a:rPr lang="nl-NL" sz="1600" b="1" dirty="0">
                <a:solidFill>
                  <a:srgbClr val="000000"/>
                </a:solidFill>
                <a:latin typeface="Menlo" panose="020B0609030804020204" pitchFamily="49" charset="0"/>
              </a:rPr>
              <a:t>):</a:t>
            </a:r>
          </a:p>
          <a:p>
            <a:r>
              <a:rPr lang="nl-NL" sz="1600" b="1" dirty="0">
                <a:solidFill>
                  <a:srgbClr val="0000FF"/>
                </a:solidFill>
                <a:latin typeface="Menlo" panose="020B0609030804020204" pitchFamily="49" charset="0"/>
              </a:rPr>
              <a:t>        </a:t>
            </a:r>
            <a:r>
              <a:rPr lang="nl-NL" sz="1600" b="1" dirty="0" err="1">
                <a:solidFill>
                  <a:srgbClr val="0000FF"/>
                </a:solidFill>
                <a:latin typeface="Menlo" panose="020B0609030804020204" pitchFamily="49" charset="0"/>
              </a:rPr>
              <a:t>self</a:t>
            </a:r>
            <a:r>
              <a:rPr lang="nl-NL" sz="1600" b="1" dirty="0" err="1">
                <a:solidFill>
                  <a:srgbClr val="000000"/>
                </a:solidFill>
                <a:latin typeface="Menlo" panose="020B0609030804020204" pitchFamily="49" charset="0"/>
              </a:rPr>
              <a:t>.assertEqual</a:t>
            </a:r>
            <a:r>
              <a:rPr lang="nl-NL" sz="1600" b="1" dirty="0">
                <a:solidFill>
                  <a:srgbClr val="000000"/>
                </a:solidFill>
                <a:latin typeface="Menlo" panose="020B0609030804020204" pitchFamily="49" charset="0"/>
              </a:rPr>
              <a:t>(</a:t>
            </a:r>
            <a:r>
              <a:rPr lang="nl-NL" sz="1600" b="1" dirty="0">
                <a:solidFill>
                  <a:srgbClr val="A31515"/>
                </a:solidFill>
                <a:latin typeface="Menlo" panose="020B0609030804020204" pitchFamily="49" charset="0"/>
              </a:rPr>
              <a:t>'</a:t>
            </a:r>
            <a:r>
              <a:rPr lang="nl-NL" sz="1600" b="1" dirty="0" err="1">
                <a:solidFill>
                  <a:srgbClr val="A31515"/>
                </a:solidFill>
                <a:latin typeface="Menlo" panose="020B0609030804020204" pitchFamily="49" charset="0"/>
              </a:rPr>
              <a:t>foo</a:t>
            </a:r>
            <a:r>
              <a:rPr lang="nl-NL" sz="1600" b="1" dirty="0">
                <a:solidFill>
                  <a:srgbClr val="A31515"/>
                </a:solidFill>
                <a:latin typeface="Menlo" panose="020B0609030804020204" pitchFamily="49" charset="0"/>
              </a:rPr>
              <a:t>'</a:t>
            </a:r>
            <a:r>
              <a:rPr lang="nl-NL" sz="1600" b="1" dirty="0">
                <a:solidFill>
                  <a:srgbClr val="000000"/>
                </a:solidFill>
                <a:latin typeface="Menlo" panose="020B0609030804020204" pitchFamily="49" charset="0"/>
              </a:rPr>
              <a:t>.</a:t>
            </a:r>
            <a:r>
              <a:rPr lang="nl-NL" sz="1600" b="1" dirty="0" err="1">
                <a:solidFill>
                  <a:srgbClr val="000000"/>
                </a:solidFill>
                <a:latin typeface="Menlo" panose="020B0609030804020204" pitchFamily="49" charset="0"/>
              </a:rPr>
              <a:t>upper</a:t>
            </a:r>
            <a:r>
              <a:rPr lang="nl-NL" sz="1600" b="1" dirty="0">
                <a:solidFill>
                  <a:srgbClr val="000000"/>
                </a:solidFill>
                <a:latin typeface="Menlo" panose="020B0609030804020204" pitchFamily="49" charset="0"/>
              </a:rPr>
              <a:t>(), </a:t>
            </a:r>
            <a:r>
              <a:rPr lang="nl-NL" sz="1600" b="1" dirty="0">
                <a:solidFill>
                  <a:srgbClr val="A31515"/>
                </a:solidFill>
                <a:latin typeface="Menlo" panose="020B0609030804020204" pitchFamily="49" charset="0"/>
              </a:rPr>
              <a:t>'FOO'</a:t>
            </a:r>
            <a:r>
              <a:rPr lang="nl-NL" sz="1600" b="1" dirty="0">
                <a:solidFill>
                  <a:srgbClr val="000000"/>
                </a:solidFill>
                <a:latin typeface="Menlo" panose="020B0609030804020204" pitchFamily="49" charset="0"/>
              </a:rPr>
              <a:t>)</a:t>
            </a:r>
          </a:p>
          <a:p>
            <a:br>
              <a:rPr lang="nl-NL" sz="1600" b="1" dirty="0">
                <a:solidFill>
                  <a:srgbClr val="000000"/>
                </a:solidFill>
                <a:latin typeface="Menlo" panose="020B0609030804020204" pitchFamily="49" charset="0"/>
              </a:rPr>
            </a:br>
            <a:r>
              <a:rPr lang="nl-NL" sz="1600" b="1" dirty="0">
                <a:solidFill>
                  <a:srgbClr val="000000"/>
                </a:solidFill>
                <a:latin typeface="Menlo" panose="020B0609030804020204" pitchFamily="49" charset="0"/>
              </a:rPr>
              <a:t>    </a:t>
            </a:r>
            <a:r>
              <a:rPr lang="nl-NL" sz="1600" b="1" dirty="0" err="1">
                <a:solidFill>
                  <a:srgbClr val="0000FF"/>
                </a:solidFill>
                <a:latin typeface="Menlo" panose="020B0609030804020204" pitchFamily="49" charset="0"/>
              </a:rPr>
              <a:t>def</a:t>
            </a:r>
            <a:r>
              <a:rPr lang="nl-NL" sz="1600" b="1" dirty="0">
                <a:solidFill>
                  <a:srgbClr val="000000"/>
                </a:solidFill>
                <a:latin typeface="Menlo" panose="020B0609030804020204" pitchFamily="49" charset="0"/>
              </a:rPr>
              <a:t> </a:t>
            </a:r>
            <a:r>
              <a:rPr lang="nl-NL" sz="1600" b="1" dirty="0" err="1">
                <a:solidFill>
                  <a:srgbClr val="000000"/>
                </a:solidFill>
                <a:latin typeface="Menlo" panose="020B0609030804020204" pitchFamily="49" charset="0"/>
              </a:rPr>
              <a:t>test_isupper</a:t>
            </a:r>
            <a:r>
              <a:rPr lang="nl-NL" sz="1600" b="1" dirty="0">
                <a:solidFill>
                  <a:srgbClr val="000000"/>
                </a:solidFill>
                <a:latin typeface="Menlo" panose="020B0609030804020204" pitchFamily="49" charset="0"/>
              </a:rPr>
              <a:t>(</a:t>
            </a:r>
            <a:r>
              <a:rPr lang="nl-NL" sz="1600" b="1" dirty="0" err="1">
                <a:solidFill>
                  <a:srgbClr val="000000"/>
                </a:solidFill>
                <a:latin typeface="Menlo" panose="020B0609030804020204" pitchFamily="49" charset="0"/>
              </a:rPr>
              <a:t>self</a:t>
            </a:r>
            <a:r>
              <a:rPr lang="nl-NL" sz="1600" b="1" dirty="0">
                <a:solidFill>
                  <a:srgbClr val="000000"/>
                </a:solidFill>
                <a:latin typeface="Menlo" panose="020B0609030804020204" pitchFamily="49" charset="0"/>
              </a:rPr>
              <a:t>):</a:t>
            </a:r>
          </a:p>
          <a:p>
            <a:r>
              <a:rPr lang="nl-NL" sz="1600" b="1" dirty="0">
                <a:solidFill>
                  <a:srgbClr val="0000FF"/>
                </a:solidFill>
                <a:latin typeface="Menlo" panose="020B0609030804020204" pitchFamily="49" charset="0"/>
              </a:rPr>
              <a:t>        </a:t>
            </a:r>
            <a:r>
              <a:rPr lang="nl-NL" sz="1600" b="1" dirty="0" err="1">
                <a:solidFill>
                  <a:srgbClr val="0000FF"/>
                </a:solidFill>
                <a:latin typeface="Menlo" panose="020B0609030804020204" pitchFamily="49" charset="0"/>
              </a:rPr>
              <a:t>self</a:t>
            </a:r>
            <a:r>
              <a:rPr lang="nl-NL" sz="1600" b="1" dirty="0" err="1">
                <a:solidFill>
                  <a:srgbClr val="000000"/>
                </a:solidFill>
                <a:latin typeface="Menlo" panose="020B0609030804020204" pitchFamily="49" charset="0"/>
              </a:rPr>
              <a:t>.assertTrue</a:t>
            </a:r>
            <a:r>
              <a:rPr lang="nl-NL" sz="1600" b="1" dirty="0">
                <a:solidFill>
                  <a:srgbClr val="000000"/>
                </a:solidFill>
                <a:latin typeface="Menlo" panose="020B0609030804020204" pitchFamily="49" charset="0"/>
              </a:rPr>
              <a:t>(</a:t>
            </a:r>
            <a:r>
              <a:rPr lang="nl-NL" sz="1600" b="1" dirty="0">
                <a:solidFill>
                  <a:srgbClr val="A31515"/>
                </a:solidFill>
                <a:latin typeface="Menlo" panose="020B0609030804020204" pitchFamily="49" charset="0"/>
              </a:rPr>
              <a:t>'FOO'</a:t>
            </a:r>
            <a:r>
              <a:rPr lang="nl-NL" sz="1600" b="1" dirty="0">
                <a:solidFill>
                  <a:srgbClr val="000000"/>
                </a:solidFill>
                <a:latin typeface="Menlo" panose="020B0609030804020204" pitchFamily="49" charset="0"/>
              </a:rPr>
              <a:t>.</a:t>
            </a:r>
            <a:r>
              <a:rPr lang="nl-NL" sz="1600" b="1" dirty="0" err="1">
                <a:solidFill>
                  <a:srgbClr val="000000"/>
                </a:solidFill>
                <a:latin typeface="Menlo" panose="020B0609030804020204" pitchFamily="49" charset="0"/>
              </a:rPr>
              <a:t>isupper</a:t>
            </a:r>
            <a:r>
              <a:rPr lang="nl-NL" sz="1600" b="1" dirty="0">
                <a:solidFill>
                  <a:srgbClr val="000000"/>
                </a:solidFill>
                <a:latin typeface="Menlo" panose="020B0609030804020204" pitchFamily="49" charset="0"/>
              </a:rPr>
              <a:t>())</a:t>
            </a:r>
          </a:p>
          <a:p>
            <a:r>
              <a:rPr lang="nl-NL" sz="1600" b="1" dirty="0">
                <a:solidFill>
                  <a:srgbClr val="0000FF"/>
                </a:solidFill>
                <a:latin typeface="Menlo" panose="020B0609030804020204" pitchFamily="49" charset="0"/>
              </a:rPr>
              <a:t>        </a:t>
            </a:r>
            <a:r>
              <a:rPr lang="nl-NL" sz="1600" b="1" dirty="0" err="1">
                <a:solidFill>
                  <a:srgbClr val="0000FF"/>
                </a:solidFill>
                <a:latin typeface="Menlo" panose="020B0609030804020204" pitchFamily="49" charset="0"/>
              </a:rPr>
              <a:t>self</a:t>
            </a:r>
            <a:r>
              <a:rPr lang="nl-NL" sz="1600" b="1" dirty="0" err="1">
                <a:solidFill>
                  <a:srgbClr val="000000"/>
                </a:solidFill>
                <a:latin typeface="Menlo" panose="020B0609030804020204" pitchFamily="49" charset="0"/>
              </a:rPr>
              <a:t>.assertFalse</a:t>
            </a:r>
            <a:r>
              <a:rPr lang="nl-NL" sz="1600" b="1" dirty="0">
                <a:solidFill>
                  <a:srgbClr val="000000"/>
                </a:solidFill>
                <a:latin typeface="Menlo" panose="020B0609030804020204" pitchFamily="49" charset="0"/>
              </a:rPr>
              <a:t>(</a:t>
            </a:r>
            <a:r>
              <a:rPr lang="nl-NL" sz="1600" b="1" dirty="0">
                <a:solidFill>
                  <a:srgbClr val="A31515"/>
                </a:solidFill>
                <a:latin typeface="Menlo" panose="020B0609030804020204" pitchFamily="49" charset="0"/>
              </a:rPr>
              <a:t>'</a:t>
            </a:r>
            <a:r>
              <a:rPr lang="nl-NL" sz="1600" b="1" dirty="0" err="1">
                <a:solidFill>
                  <a:srgbClr val="A31515"/>
                </a:solidFill>
                <a:latin typeface="Menlo" panose="020B0609030804020204" pitchFamily="49" charset="0"/>
              </a:rPr>
              <a:t>Foo</a:t>
            </a:r>
            <a:r>
              <a:rPr lang="nl-NL" sz="1600" b="1" dirty="0">
                <a:solidFill>
                  <a:srgbClr val="A31515"/>
                </a:solidFill>
                <a:latin typeface="Menlo" panose="020B0609030804020204" pitchFamily="49" charset="0"/>
              </a:rPr>
              <a:t>'</a:t>
            </a:r>
            <a:r>
              <a:rPr lang="nl-NL" sz="1600" b="1" dirty="0">
                <a:solidFill>
                  <a:srgbClr val="000000"/>
                </a:solidFill>
                <a:latin typeface="Menlo" panose="020B0609030804020204" pitchFamily="49" charset="0"/>
              </a:rPr>
              <a:t>.</a:t>
            </a:r>
            <a:r>
              <a:rPr lang="nl-NL" sz="1600" b="1" dirty="0" err="1">
                <a:solidFill>
                  <a:srgbClr val="000000"/>
                </a:solidFill>
                <a:latin typeface="Menlo" panose="020B0609030804020204" pitchFamily="49" charset="0"/>
              </a:rPr>
              <a:t>isupper</a:t>
            </a:r>
            <a:r>
              <a:rPr lang="nl-NL" sz="1600" b="1" dirty="0">
                <a:solidFill>
                  <a:srgbClr val="000000"/>
                </a:solidFill>
                <a:latin typeface="Menlo" panose="020B0609030804020204" pitchFamily="49" charset="0"/>
              </a:rPr>
              <a:t>())</a:t>
            </a:r>
          </a:p>
          <a:p>
            <a:endParaRPr lang="nl-NL" sz="1600" b="1" dirty="0">
              <a:solidFill>
                <a:srgbClr val="000000"/>
              </a:solidFill>
              <a:latin typeface="Menlo" panose="020B0609030804020204" pitchFamily="49" charset="0"/>
            </a:endParaRPr>
          </a:p>
          <a:p>
            <a:br>
              <a:rPr lang="nl-NL" sz="1600" b="1" dirty="0">
                <a:solidFill>
                  <a:srgbClr val="000000"/>
                </a:solidFill>
                <a:latin typeface="Menlo" panose="020B0609030804020204" pitchFamily="49" charset="0"/>
              </a:rPr>
            </a:br>
            <a:r>
              <a:rPr lang="nl-NL" sz="1600" b="1" dirty="0" err="1">
                <a:solidFill>
                  <a:srgbClr val="0000FF"/>
                </a:solidFill>
                <a:latin typeface="Menlo" panose="020B0609030804020204" pitchFamily="49" charset="0"/>
              </a:rPr>
              <a:t>if</a:t>
            </a:r>
            <a:r>
              <a:rPr lang="nl-NL" sz="1600" b="1" dirty="0">
                <a:solidFill>
                  <a:srgbClr val="000000"/>
                </a:solidFill>
                <a:latin typeface="Menlo" panose="020B0609030804020204" pitchFamily="49" charset="0"/>
              </a:rPr>
              <a:t> __name__ == </a:t>
            </a:r>
            <a:r>
              <a:rPr lang="nl-NL" sz="1600" b="1" dirty="0">
                <a:solidFill>
                  <a:srgbClr val="A31515"/>
                </a:solidFill>
                <a:latin typeface="Menlo" panose="020B0609030804020204" pitchFamily="49" charset="0"/>
              </a:rPr>
              <a:t>'__</a:t>
            </a:r>
            <a:r>
              <a:rPr lang="nl-NL" sz="1600" b="1" dirty="0" err="1">
                <a:solidFill>
                  <a:srgbClr val="A31515"/>
                </a:solidFill>
                <a:latin typeface="Menlo" panose="020B0609030804020204" pitchFamily="49" charset="0"/>
              </a:rPr>
              <a:t>main</a:t>
            </a:r>
            <a:r>
              <a:rPr lang="nl-NL" sz="1600" b="1" dirty="0">
                <a:solidFill>
                  <a:srgbClr val="A31515"/>
                </a:solidFill>
                <a:latin typeface="Menlo" panose="020B0609030804020204" pitchFamily="49" charset="0"/>
              </a:rPr>
              <a:t>__'</a:t>
            </a:r>
            <a:r>
              <a:rPr lang="nl-NL" sz="1600" b="1" dirty="0">
                <a:solidFill>
                  <a:srgbClr val="000000"/>
                </a:solidFill>
                <a:latin typeface="Menlo" panose="020B0609030804020204" pitchFamily="49" charset="0"/>
              </a:rPr>
              <a:t>:</a:t>
            </a:r>
          </a:p>
          <a:p>
            <a:r>
              <a:rPr lang="nl-NL" sz="1600" b="1" dirty="0">
                <a:solidFill>
                  <a:srgbClr val="000000"/>
                </a:solidFill>
                <a:latin typeface="Menlo" panose="020B0609030804020204" pitchFamily="49" charset="0"/>
              </a:rPr>
              <a:t>    </a:t>
            </a:r>
            <a:r>
              <a:rPr lang="nl-NL" sz="1600" b="1" dirty="0" err="1">
                <a:solidFill>
                  <a:srgbClr val="000000"/>
                </a:solidFill>
                <a:latin typeface="Menlo" panose="020B0609030804020204" pitchFamily="49" charset="0"/>
              </a:rPr>
              <a:t>unittest.main</a:t>
            </a:r>
            <a:r>
              <a:rPr lang="nl-NL" sz="1600" b="1" dirty="0">
                <a:solidFill>
                  <a:srgbClr val="000000"/>
                </a:solidFill>
                <a:latin typeface="Menlo" panose="020B0609030804020204" pitchFamily="49" charset="0"/>
              </a:rPr>
              <a:t>()</a:t>
            </a:r>
          </a:p>
        </p:txBody>
      </p:sp>
      <p:sp>
        <p:nvSpPr>
          <p:cNvPr id="9" name="Tijdelijke aanduiding voor inhoud 8">
            <a:extLst>
              <a:ext uri="{FF2B5EF4-FFF2-40B4-BE49-F238E27FC236}">
                <a16:creationId xmlns:a16="http://schemas.microsoft.com/office/drawing/2014/main" id="{32F3EA8C-D6AB-C14A-A7A2-E0F50EBCBA87}"/>
              </a:ext>
            </a:extLst>
          </p:cNvPr>
          <p:cNvSpPr>
            <a:spLocks noGrp="1"/>
          </p:cNvSpPr>
          <p:nvPr>
            <p:ph idx="1"/>
          </p:nvPr>
        </p:nvSpPr>
        <p:spPr/>
        <p:txBody>
          <a:bodyPr/>
          <a:lstStyle/>
          <a:p>
            <a:r>
              <a:rPr lang="nl-NL" dirty="0" err="1"/>
              <a:t>There</a:t>
            </a:r>
            <a:r>
              <a:rPr lang="nl-NL" dirty="0"/>
              <a:t> is </a:t>
            </a:r>
            <a:r>
              <a:rPr lang="nl-NL" dirty="0" err="1"/>
              <a:t>also</a:t>
            </a:r>
            <a:r>
              <a:rPr lang="nl-NL" dirty="0"/>
              <a:t> </a:t>
            </a:r>
            <a:r>
              <a:rPr lang="nl-NL" dirty="0" err="1"/>
              <a:t>an</a:t>
            </a:r>
            <a:r>
              <a:rPr lang="nl-NL" dirty="0"/>
              <a:t> </a:t>
            </a:r>
            <a:r>
              <a:rPr lang="nl-NL" b="1" dirty="0" err="1"/>
              <a:t>assert</a:t>
            </a:r>
            <a:r>
              <a:rPr lang="nl-NL" dirty="0"/>
              <a:t> statement</a:t>
            </a:r>
          </a:p>
        </p:txBody>
      </p:sp>
      <p:sp>
        <p:nvSpPr>
          <p:cNvPr id="2" name="Titel 1"/>
          <p:cNvSpPr>
            <a:spLocks noGrp="1"/>
          </p:cNvSpPr>
          <p:nvPr>
            <p:ph type="title"/>
          </p:nvPr>
        </p:nvSpPr>
        <p:spPr/>
        <p:txBody>
          <a:bodyPr/>
          <a:lstStyle/>
          <a:p>
            <a:r>
              <a:rPr lang="nl-NL" dirty="0"/>
              <a:t>unittest - Unit </a:t>
            </a:r>
            <a:r>
              <a:rPr lang="nl-NL" dirty="0" err="1"/>
              <a:t>testing</a:t>
            </a:r>
            <a:r>
              <a:rPr lang="nl-NL" dirty="0"/>
              <a:t> </a:t>
            </a:r>
            <a:r>
              <a:rPr lang="nl-NL" dirty="0" err="1"/>
              <a:t>framework</a:t>
            </a:r>
            <a:endParaRPr lang="nl-NL" dirty="0"/>
          </a:p>
        </p:txBody>
      </p:sp>
      <p:sp>
        <p:nvSpPr>
          <p:cNvPr id="3" name="Tijdelijke aanduiding voor inhoud 3"/>
          <p:cNvSpPr txBox="1">
            <a:spLocks/>
          </p:cNvSpPr>
          <p:nvPr/>
        </p:nvSpPr>
        <p:spPr>
          <a:xfrm>
            <a:off x="6646715" y="1863671"/>
            <a:ext cx="2880320" cy="4421784"/>
          </a:xfrm>
          <a:prstGeom prst="rect">
            <a:avLst/>
          </a:prstGeom>
          <a:solidFill>
            <a:schemeClr val="accent1">
              <a:lumMod val="20000"/>
              <a:lumOff val="80000"/>
            </a:schemeClr>
          </a:solidFill>
          <a:ln>
            <a:solidFill>
              <a:schemeClr val="tx1">
                <a:lumMod val="75000"/>
                <a:lumOff val="25000"/>
              </a:schemeClr>
            </a:solidFill>
          </a:ln>
          <a:effectLst>
            <a:outerShdw blurRad="50800" dist="38100" dir="2700000" algn="tl" rotWithShape="0">
              <a:prstClr val="black">
                <a:alpha val="40000"/>
              </a:prstClr>
            </a:outerShdw>
          </a:effectLst>
        </p:spPr>
        <p:txBody>
          <a:bodyPr wrap="none" rtlCol="0">
            <a:noAutofit/>
          </a:bodyPr>
          <a:lstStyle>
            <a:lvl1pPr marL="342900" indent="-342900" algn="l" defTabSz="914400" rtl="0" eaLnBrk="1" latinLnBrk="0" hangingPunct="1">
              <a:spcBef>
                <a:spcPct val="200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anose="020B0604020202020204" pitchFamily="34" charset="0"/>
              <a:buChar char="–"/>
              <a:defRPr sz="12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anose="020B0604020202020204" pitchFamily="34" charset="0"/>
              <a:buChar char="»"/>
              <a:defRPr sz="10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nl-NL" sz="2000" b="1" dirty="0" err="1">
                <a:latin typeface="+mn-lt"/>
                <a:cs typeface="Courier New" panose="02070309020205020404" pitchFamily="49" charset="0"/>
              </a:rPr>
              <a:t>assertEqual</a:t>
            </a:r>
            <a:r>
              <a:rPr lang="nl-NL" sz="2000" b="1" dirty="0">
                <a:latin typeface="+mn-lt"/>
                <a:cs typeface="Courier New" panose="02070309020205020404" pitchFamily="49" charset="0"/>
              </a:rPr>
              <a:t>(a, b)</a:t>
            </a:r>
          </a:p>
          <a:p>
            <a:pPr marL="0" indent="0">
              <a:buNone/>
            </a:pPr>
            <a:r>
              <a:rPr lang="nl-NL" sz="2000" b="1" dirty="0" err="1">
                <a:latin typeface="+mn-lt"/>
                <a:cs typeface="Courier New" panose="02070309020205020404" pitchFamily="49" charset="0"/>
              </a:rPr>
              <a:t>assertNotEqual</a:t>
            </a:r>
            <a:r>
              <a:rPr lang="nl-NL" sz="2000" b="1" dirty="0">
                <a:latin typeface="+mn-lt"/>
                <a:cs typeface="Courier New" panose="02070309020205020404" pitchFamily="49" charset="0"/>
              </a:rPr>
              <a:t>(a, b)</a:t>
            </a:r>
          </a:p>
          <a:p>
            <a:pPr marL="0" indent="0">
              <a:buNone/>
            </a:pPr>
            <a:r>
              <a:rPr lang="nl-NL" sz="2000" b="1" dirty="0" err="1">
                <a:latin typeface="+mn-lt"/>
                <a:cs typeface="Courier New" panose="02070309020205020404" pitchFamily="49" charset="0"/>
              </a:rPr>
              <a:t>assertTrue</a:t>
            </a:r>
            <a:r>
              <a:rPr lang="nl-NL" sz="2000" b="1" dirty="0">
                <a:latin typeface="+mn-lt"/>
                <a:cs typeface="Courier New" panose="02070309020205020404" pitchFamily="49" charset="0"/>
              </a:rPr>
              <a:t>(x)</a:t>
            </a:r>
          </a:p>
          <a:p>
            <a:pPr marL="0" indent="0">
              <a:buNone/>
            </a:pPr>
            <a:r>
              <a:rPr lang="nl-NL" sz="2000" b="1" dirty="0" err="1">
                <a:latin typeface="+mn-lt"/>
                <a:cs typeface="Courier New" panose="02070309020205020404" pitchFamily="49" charset="0"/>
              </a:rPr>
              <a:t>assertFalse</a:t>
            </a:r>
            <a:r>
              <a:rPr lang="nl-NL" sz="2000" b="1" dirty="0">
                <a:latin typeface="+mn-lt"/>
                <a:cs typeface="Courier New" panose="02070309020205020404" pitchFamily="49" charset="0"/>
              </a:rPr>
              <a:t>(x)</a:t>
            </a:r>
          </a:p>
          <a:p>
            <a:pPr marL="0" indent="0">
              <a:buNone/>
            </a:pPr>
            <a:r>
              <a:rPr lang="nl-NL" sz="2000" b="1" dirty="0" err="1">
                <a:latin typeface="+mn-lt"/>
                <a:cs typeface="Courier New" panose="02070309020205020404" pitchFamily="49" charset="0"/>
              </a:rPr>
              <a:t>assertIs</a:t>
            </a:r>
            <a:r>
              <a:rPr lang="nl-NL" sz="2000" b="1" dirty="0">
                <a:latin typeface="+mn-lt"/>
                <a:cs typeface="Courier New" panose="02070309020205020404" pitchFamily="49" charset="0"/>
              </a:rPr>
              <a:t>(a, b)</a:t>
            </a:r>
          </a:p>
          <a:p>
            <a:pPr marL="0" indent="0">
              <a:buNone/>
            </a:pPr>
            <a:r>
              <a:rPr lang="nl-NL" sz="2000" b="1" dirty="0" err="1">
                <a:latin typeface="+mn-lt"/>
                <a:cs typeface="Courier New" panose="02070309020205020404" pitchFamily="49" charset="0"/>
              </a:rPr>
              <a:t>assertIsNot</a:t>
            </a:r>
            <a:r>
              <a:rPr lang="nl-NL" sz="2000" b="1" dirty="0">
                <a:latin typeface="+mn-lt"/>
                <a:cs typeface="Courier New" panose="02070309020205020404" pitchFamily="49" charset="0"/>
              </a:rPr>
              <a:t>(a, b)</a:t>
            </a:r>
          </a:p>
          <a:p>
            <a:pPr marL="0" indent="0">
              <a:buNone/>
            </a:pPr>
            <a:r>
              <a:rPr lang="nl-NL" sz="2000" b="1" dirty="0" err="1">
                <a:latin typeface="+mn-lt"/>
                <a:cs typeface="Courier New" panose="02070309020205020404" pitchFamily="49" charset="0"/>
              </a:rPr>
              <a:t>assertIsNone</a:t>
            </a:r>
            <a:r>
              <a:rPr lang="nl-NL" sz="2000" b="1" dirty="0">
                <a:latin typeface="+mn-lt"/>
                <a:cs typeface="Courier New" panose="02070309020205020404" pitchFamily="49" charset="0"/>
              </a:rPr>
              <a:t>(x)</a:t>
            </a:r>
          </a:p>
          <a:p>
            <a:pPr marL="0" indent="0">
              <a:buNone/>
            </a:pPr>
            <a:r>
              <a:rPr lang="nl-NL" sz="2000" b="1" dirty="0" err="1">
                <a:latin typeface="+mn-lt"/>
                <a:cs typeface="Courier New" panose="02070309020205020404" pitchFamily="49" charset="0"/>
              </a:rPr>
              <a:t>assertIsNotNone</a:t>
            </a:r>
            <a:r>
              <a:rPr lang="nl-NL" sz="2000" b="1" dirty="0">
                <a:latin typeface="+mn-lt"/>
                <a:cs typeface="Courier New" panose="02070309020205020404" pitchFamily="49" charset="0"/>
              </a:rPr>
              <a:t>(x)</a:t>
            </a:r>
          </a:p>
          <a:p>
            <a:pPr marL="0" indent="0">
              <a:buNone/>
            </a:pPr>
            <a:r>
              <a:rPr lang="nl-NL" sz="2000" b="1" dirty="0" err="1">
                <a:latin typeface="+mn-lt"/>
                <a:cs typeface="Courier New" panose="02070309020205020404" pitchFamily="49" charset="0"/>
              </a:rPr>
              <a:t>assertIn</a:t>
            </a:r>
            <a:r>
              <a:rPr lang="nl-NL" sz="2000" b="1" dirty="0">
                <a:latin typeface="+mn-lt"/>
                <a:cs typeface="Courier New" panose="02070309020205020404" pitchFamily="49" charset="0"/>
              </a:rPr>
              <a:t>(a, b)</a:t>
            </a:r>
          </a:p>
          <a:p>
            <a:pPr marL="0" indent="0">
              <a:buNone/>
            </a:pPr>
            <a:r>
              <a:rPr lang="nl-NL" sz="2000" b="1" dirty="0" err="1">
                <a:latin typeface="+mn-lt"/>
                <a:cs typeface="Courier New" panose="02070309020205020404" pitchFamily="49" charset="0"/>
              </a:rPr>
              <a:t>assertNotIn</a:t>
            </a:r>
            <a:r>
              <a:rPr lang="nl-NL" sz="2000" b="1" dirty="0">
                <a:latin typeface="+mn-lt"/>
                <a:cs typeface="Courier New" panose="02070309020205020404" pitchFamily="49" charset="0"/>
              </a:rPr>
              <a:t>(a, b)</a:t>
            </a:r>
          </a:p>
          <a:p>
            <a:pPr marL="0" indent="0">
              <a:buNone/>
            </a:pPr>
            <a:r>
              <a:rPr lang="nl-NL" sz="2000" b="1" dirty="0" err="1">
                <a:latin typeface="+mn-lt"/>
                <a:cs typeface="Courier New" panose="02070309020205020404" pitchFamily="49" charset="0"/>
              </a:rPr>
              <a:t>assertIsInstance</a:t>
            </a:r>
            <a:r>
              <a:rPr lang="nl-NL" sz="2000" b="1" dirty="0">
                <a:latin typeface="+mn-lt"/>
                <a:cs typeface="Courier New" panose="02070309020205020404" pitchFamily="49" charset="0"/>
              </a:rPr>
              <a:t>(a, b)</a:t>
            </a:r>
          </a:p>
          <a:p>
            <a:pPr marL="0" indent="0">
              <a:buNone/>
            </a:pPr>
            <a:r>
              <a:rPr lang="nl-NL" sz="2000" b="1" dirty="0" err="1">
                <a:latin typeface="+mn-lt"/>
                <a:cs typeface="Courier New" panose="02070309020205020404" pitchFamily="49" charset="0"/>
              </a:rPr>
              <a:t>assertNotIsInstance</a:t>
            </a:r>
            <a:r>
              <a:rPr lang="nl-NL" sz="2000" b="1" dirty="0">
                <a:latin typeface="+mn-lt"/>
                <a:cs typeface="Courier New" panose="02070309020205020404" pitchFamily="49" charset="0"/>
              </a:rPr>
              <a:t>(a, b)</a:t>
            </a:r>
          </a:p>
        </p:txBody>
      </p:sp>
    </p:spTree>
    <p:extLst>
      <p:ext uri="{BB962C8B-B14F-4D97-AF65-F5344CB8AC3E}">
        <p14:creationId xmlns:p14="http://schemas.microsoft.com/office/powerpoint/2010/main" val="16117225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inhoud 2">
            <a:extLst>
              <a:ext uri="{FF2B5EF4-FFF2-40B4-BE49-F238E27FC236}">
                <a16:creationId xmlns:a16="http://schemas.microsoft.com/office/drawing/2014/main" id="{AEBCBBAE-4A45-4E43-AA79-A01990E5B275}"/>
              </a:ext>
            </a:extLst>
          </p:cNvPr>
          <p:cNvSpPr>
            <a:spLocks noGrp="1"/>
          </p:cNvSpPr>
          <p:nvPr>
            <p:ph idx="1"/>
          </p:nvPr>
        </p:nvSpPr>
        <p:spPr/>
        <p:txBody>
          <a:bodyPr/>
          <a:lstStyle/>
          <a:p>
            <a:r>
              <a:rPr lang="nl-NL" dirty="0"/>
              <a:t>CSV File Reading </a:t>
            </a:r>
            <a:r>
              <a:rPr lang="nl-NL" dirty="0" err="1"/>
              <a:t>and</a:t>
            </a:r>
            <a:r>
              <a:rPr lang="nl-NL" dirty="0"/>
              <a:t> </a:t>
            </a:r>
            <a:r>
              <a:rPr lang="nl-NL" dirty="0" err="1"/>
              <a:t>Writing</a:t>
            </a:r>
            <a:endParaRPr lang="nl-NL" dirty="0"/>
          </a:p>
          <a:p>
            <a:endParaRPr lang="nl-NL" dirty="0"/>
          </a:p>
        </p:txBody>
      </p:sp>
      <p:sp>
        <p:nvSpPr>
          <p:cNvPr id="2" name="Titel 1">
            <a:extLst>
              <a:ext uri="{FF2B5EF4-FFF2-40B4-BE49-F238E27FC236}">
                <a16:creationId xmlns:a16="http://schemas.microsoft.com/office/drawing/2014/main" id="{A3ABFE93-0131-C34A-A9BE-58E94B9B573A}"/>
              </a:ext>
            </a:extLst>
          </p:cNvPr>
          <p:cNvSpPr>
            <a:spLocks noGrp="1"/>
          </p:cNvSpPr>
          <p:nvPr>
            <p:ph type="title"/>
          </p:nvPr>
        </p:nvSpPr>
        <p:spPr/>
        <p:txBody>
          <a:bodyPr/>
          <a:lstStyle/>
          <a:p>
            <a:r>
              <a:rPr lang="nl-NL" dirty="0" err="1"/>
              <a:t>csv</a:t>
            </a:r>
            <a:r>
              <a:rPr lang="nl-NL" dirty="0"/>
              <a:t> – </a:t>
            </a:r>
            <a:r>
              <a:rPr lang="nl-NL" dirty="0" err="1"/>
              <a:t>Comma</a:t>
            </a:r>
            <a:r>
              <a:rPr lang="nl-NL" dirty="0"/>
              <a:t> </a:t>
            </a:r>
            <a:r>
              <a:rPr lang="nl-NL" dirty="0" err="1"/>
              <a:t>Seperated</a:t>
            </a:r>
            <a:r>
              <a:rPr lang="nl-NL" dirty="0"/>
              <a:t> </a:t>
            </a:r>
            <a:r>
              <a:rPr lang="nl-NL" dirty="0" err="1"/>
              <a:t>Values</a:t>
            </a:r>
            <a:endParaRPr lang="nl-NL" dirty="0"/>
          </a:p>
        </p:txBody>
      </p:sp>
      <p:sp>
        <p:nvSpPr>
          <p:cNvPr id="5" name="Rechthoek 4">
            <a:extLst>
              <a:ext uri="{FF2B5EF4-FFF2-40B4-BE49-F238E27FC236}">
                <a16:creationId xmlns:a16="http://schemas.microsoft.com/office/drawing/2014/main" id="{65FD5CE1-7FBB-434E-AFD4-C0DF52D76E9B}"/>
              </a:ext>
            </a:extLst>
          </p:cNvPr>
          <p:cNvSpPr/>
          <p:nvPr/>
        </p:nvSpPr>
        <p:spPr>
          <a:xfrm>
            <a:off x="6840512" y="2067384"/>
            <a:ext cx="2647821" cy="1352413"/>
          </a:xfrm>
          <a:prstGeom prst="rect">
            <a:avLst/>
          </a:prstGeom>
          <a:solidFill>
            <a:schemeClr val="accent1">
              <a:lumMod val="20000"/>
              <a:lumOff val="80000"/>
            </a:schemeClr>
          </a:solidFill>
          <a:ln>
            <a:solidFill>
              <a:schemeClr val="bg2">
                <a:lumMod val="50000"/>
              </a:schemeClr>
            </a:solidFill>
          </a:ln>
          <a:effectLst>
            <a:outerShdw blurRad="50800" dist="38100" dir="2700000" algn="tl" rotWithShape="0">
              <a:prstClr val="black">
                <a:alpha val="40000"/>
              </a:prstClr>
            </a:outerShdw>
          </a:effectLst>
        </p:spPr>
        <p:txBody>
          <a:bodyPr wrap="square" numCol="1">
            <a:noAutofit/>
          </a:bodyPr>
          <a:lstStyle/>
          <a:p>
            <a:r>
              <a:rPr lang="nl-NL" sz="2000" b="1" dirty="0">
                <a:solidFill>
                  <a:schemeClr val="tx1">
                    <a:lumMod val="75000"/>
                    <a:lumOff val="25000"/>
                  </a:schemeClr>
                </a:solidFill>
                <a:latin typeface="+mn-lt"/>
              </a:rPr>
              <a:t>reader</a:t>
            </a:r>
          </a:p>
          <a:p>
            <a:r>
              <a:rPr lang="nl-NL" sz="2000" b="1" dirty="0" err="1">
                <a:solidFill>
                  <a:schemeClr val="tx1">
                    <a:lumMod val="75000"/>
                    <a:lumOff val="25000"/>
                  </a:schemeClr>
                </a:solidFill>
                <a:latin typeface="+mn-lt"/>
              </a:rPr>
              <a:t>writer</a:t>
            </a:r>
            <a:endParaRPr lang="nl-NL" sz="2000" b="1" dirty="0">
              <a:solidFill>
                <a:schemeClr val="tx1">
                  <a:lumMod val="75000"/>
                  <a:lumOff val="25000"/>
                </a:schemeClr>
              </a:solidFill>
              <a:latin typeface="+mn-lt"/>
            </a:endParaRPr>
          </a:p>
          <a:p>
            <a:r>
              <a:rPr lang="nl-NL" sz="2000" b="1" dirty="0" err="1">
                <a:solidFill>
                  <a:schemeClr val="tx1">
                    <a:lumMod val="75000"/>
                    <a:lumOff val="25000"/>
                  </a:schemeClr>
                </a:solidFill>
                <a:latin typeface="+mn-lt"/>
              </a:rPr>
              <a:t>DictReader</a:t>
            </a:r>
            <a:endParaRPr lang="nl-NL" sz="2000" b="1" dirty="0">
              <a:solidFill>
                <a:schemeClr val="tx1">
                  <a:lumMod val="75000"/>
                  <a:lumOff val="25000"/>
                </a:schemeClr>
              </a:solidFill>
              <a:latin typeface="+mn-lt"/>
            </a:endParaRPr>
          </a:p>
          <a:p>
            <a:r>
              <a:rPr lang="nl-NL" sz="2000" b="1" dirty="0" err="1">
                <a:solidFill>
                  <a:schemeClr val="tx1">
                    <a:lumMod val="75000"/>
                    <a:lumOff val="25000"/>
                  </a:schemeClr>
                </a:solidFill>
                <a:latin typeface="+mn-lt"/>
              </a:rPr>
              <a:t>DictWriter</a:t>
            </a:r>
            <a:endParaRPr lang="nl-NL" sz="2000" b="1" dirty="0">
              <a:solidFill>
                <a:schemeClr val="tx1">
                  <a:lumMod val="75000"/>
                  <a:lumOff val="25000"/>
                </a:schemeClr>
              </a:solidFill>
              <a:latin typeface="+mn-lt"/>
            </a:endParaRPr>
          </a:p>
        </p:txBody>
      </p:sp>
      <p:sp>
        <p:nvSpPr>
          <p:cNvPr id="6" name="Rechthoek 5">
            <a:extLst>
              <a:ext uri="{FF2B5EF4-FFF2-40B4-BE49-F238E27FC236}">
                <a16:creationId xmlns:a16="http://schemas.microsoft.com/office/drawing/2014/main" id="{EB86F06B-39D9-B640-AA42-B3523EBA1219}"/>
              </a:ext>
            </a:extLst>
          </p:cNvPr>
          <p:cNvSpPr/>
          <p:nvPr/>
        </p:nvSpPr>
        <p:spPr>
          <a:xfrm>
            <a:off x="592290" y="4931965"/>
            <a:ext cx="8912517" cy="2308324"/>
          </a:xfrm>
          <a:prstGeom prst="rect">
            <a:avLst/>
          </a:prstGeom>
          <a:solidFill>
            <a:schemeClr val="bg2"/>
          </a:solidFill>
          <a:ln>
            <a:solidFill>
              <a:schemeClr val="tx1">
                <a:lumMod val="75000"/>
                <a:lumOff val="25000"/>
              </a:schemeClr>
            </a:solidFill>
          </a:ln>
          <a:effectLst>
            <a:outerShdw blurRad="50800" dist="38100" dir="2700000" algn="tl" rotWithShape="0">
              <a:prstClr val="black">
                <a:alpha val="40000"/>
              </a:prstClr>
            </a:outerShdw>
          </a:effectLst>
        </p:spPr>
        <p:txBody>
          <a:bodyPr wrap="square">
            <a:spAutoFit/>
          </a:bodyPr>
          <a:lstStyle/>
          <a:p>
            <a:r>
              <a:rPr lang="nl-NL" b="1" dirty="0">
                <a:solidFill>
                  <a:srgbClr val="0000FF"/>
                </a:solidFill>
                <a:latin typeface="Menlo" panose="020B0609030804020204" pitchFamily="49" charset="0"/>
              </a:rPr>
              <a:t>import</a:t>
            </a:r>
            <a:r>
              <a:rPr lang="nl-NL" b="1" dirty="0">
                <a:solidFill>
                  <a:srgbClr val="000000"/>
                </a:solidFill>
                <a:latin typeface="Menlo" panose="020B0609030804020204" pitchFamily="49" charset="0"/>
              </a:rPr>
              <a:t> </a:t>
            </a:r>
            <a:r>
              <a:rPr lang="nl-NL" b="1" dirty="0" err="1">
                <a:solidFill>
                  <a:srgbClr val="000000"/>
                </a:solidFill>
                <a:latin typeface="Menlo" panose="020B0609030804020204" pitchFamily="49" charset="0"/>
              </a:rPr>
              <a:t>csv</a:t>
            </a:r>
            <a:endParaRPr lang="nl-NL" b="1" dirty="0">
              <a:solidFill>
                <a:srgbClr val="000000"/>
              </a:solidFill>
              <a:latin typeface="Menlo" panose="020B0609030804020204" pitchFamily="49" charset="0"/>
            </a:endParaRPr>
          </a:p>
          <a:p>
            <a:br>
              <a:rPr lang="nl-NL" b="1" dirty="0">
                <a:solidFill>
                  <a:srgbClr val="000000"/>
                </a:solidFill>
                <a:latin typeface="Menlo" panose="020B0609030804020204" pitchFamily="49" charset="0"/>
              </a:rPr>
            </a:br>
            <a:r>
              <a:rPr lang="nl-NL" b="1" dirty="0" err="1">
                <a:solidFill>
                  <a:srgbClr val="000000"/>
                </a:solidFill>
                <a:latin typeface="Menlo" panose="020B0609030804020204" pitchFamily="49" charset="0"/>
              </a:rPr>
              <a:t>filename</a:t>
            </a:r>
            <a:r>
              <a:rPr lang="nl-NL" b="1" dirty="0">
                <a:solidFill>
                  <a:srgbClr val="000000"/>
                </a:solidFill>
                <a:latin typeface="Menlo" panose="020B0609030804020204" pitchFamily="49" charset="0"/>
              </a:rPr>
              <a:t> = </a:t>
            </a:r>
            <a:r>
              <a:rPr lang="nl-NL" b="1" dirty="0">
                <a:solidFill>
                  <a:srgbClr val="A31515"/>
                </a:solidFill>
                <a:latin typeface="Menlo" panose="020B0609030804020204" pitchFamily="49" charset="0"/>
              </a:rPr>
              <a:t>'</a:t>
            </a:r>
            <a:r>
              <a:rPr lang="nl-NL" b="1" dirty="0" err="1">
                <a:solidFill>
                  <a:srgbClr val="A31515"/>
                </a:solidFill>
                <a:latin typeface="Menlo" panose="020B0609030804020204" pitchFamily="49" charset="0"/>
              </a:rPr>
              <a:t>data.csv</a:t>
            </a:r>
            <a:r>
              <a:rPr lang="nl-NL" b="1" dirty="0">
                <a:solidFill>
                  <a:srgbClr val="A31515"/>
                </a:solidFill>
                <a:latin typeface="Menlo" panose="020B0609030804020204" pitchFamily="49" charset="0"/>
              </a:rPr>
              <a:t>'</a:t>
            </a:r>
            <a:endParaRPr lang="nl-NL" b="1" dirty="0">
              <a:solidFill>
                <a:srgbClr val="0000FF"/>
              </a:solidFill>
              <a:latin typeface="Menlo" panose="020B0609030804020204" pitchFamily="49" charset="0"/>
            </a:endParaRPr>
          </a:p>
          <a:p>
            <a:br>
              <a:rPr lang="nl-NL" b="1" dirty="0">
                <a:solidFill>
                  <a:srgbClr val="000000"/>
                </a:solidFill>
                <a:latin typeface="Menlo" panose="020B0609030804020204" pitchFamily="49" charset="0"/>
              </a:rPr>
            </a:br>
            <a:r>
              <a:rPr lang="nl-NL" b="1" dirty="0" err="1">
                <a:solidFill>
                  <a:srgbClr val="0000FF"/>
                </a:solidFill>
                <a:latin typeface="Menlo" panose="020B0609030804020204" pitchFamily="49" charset="0"/>
              </a:rPr>
              <a:t>with</a:t>
            </a:r>
            <a:r>
              <a:rPr lang="nl-NL" b="1" dirty="0">
                <a:solidFill>
                  <a:srgbClr val="000000"/>
                </a:solidFill>
                <a:latin typeface="Menlo" panose="020B0609030804020204" pitchFamily="49" charset="0"/>
              </a:rPr>
              <a:t> open(</a:t>
            </a:r>
            <a:r>
              <a:rPr lang="nl-NL" b="1" dirty="0" err="1">
                <a:solidFill>
                  <a:srgbClr val="000000"/>
                </a:solidFill>
                <a:latin typeface="Menlo" panose="020B0609030804020204" pitchFamily="49" charset="0"/>
              </a:rPr>
              <a:t>filename</a:t>
            </a:r>
            <a:r>
              <a:rPr lang="nl-NL" b="1" dirty="0">
                <a:solidFill>
                  <a:srgbClr val="000000"/>
                </a:solidFill>
                <a:latin typeface="Menlo" panose="020B0609030804020204" pitchFamily="49" charset="0"/>
              </a:rPr>
              <a:t>) </a:t>
            </a:r>
            <a:r>
              <a:rPr lang="nl-NL" b="1" dirty="0">
                <a:solidFill>
                  <a:srgbClr val="0000FF"/>
                </a:solidFill>
                <a:latin typeface="Menlo" panose="020B0609030804020204" pitchFamily="49" charset="0"/>
              </a:rPr>
              <a:t>as</a:t>
            </a:r>
            <a:r>
              <a:rPr lang="nl-NL" b="1" dirty="0">
                <a:solidFill>
                  <a:srgbClr val="000000"/>
                </a:solidFill>
                <a:latin typeface="Menlo" panose="020B0609030804020204" pitchFamily="49" charset="0"/>
              </a:rPr>
              <a:t> f:</a:t>
            </a:r>
          </a:p>
          <a:p>
            <a:r>
              <a:rPr lang="nl-NL" b="1" dirty="0">
                <a:solidFill>
                  <a:srgbClr val="000000"/>
                </a:solidFill>
                <a:latin typeface="Menlo" panose="020B0609030804020204" pitchFamily="49" charset="0"/>
              </a:rPr>
              <a:t>    reader = </a:t>
            </a:r>
            <a:r>
              <a:rPr lang="nl-NL" b="1" dirty="0" err="1">
                <a:solidFill>
                  <a:srgbClr val="000000"/>
                </a:solidFill>
                <a:latin typeface="Menlo" panose="020B0609030804020204" pitchFamily="49" charset="0"/>
              </a:rPr>
              <a:t>csv.DictReader</a:t>
            </a:r>
            <a:r>
              <a:rPr lang="nl-NL" b="1" dirty="0">
                <a:solidFill>
                  <a:srgbClr val="000000"/>
                </a:solidFill>
                <a:latin typeface="Menlo" panose="020B0609030804020204" pitchFamily="49" charset="0"/>
              </a:rPr>
              <a:t>(f, </a:t>
            </a:r>
            <a:r>
              <a:rPr lang="nl-NL" b="1" dirty="0" err="1">
                <a:solidFill>
                  <a:srgbClr val="000000"/>
                </a:solidFill>
                <a:latin typeface="Menlo" panose="020B0609030804020204" pitchFamily="49" charset="0"/>
              </a:rPr>
              <a:t>delimiter</a:t>
            </a:r>
            <a:r>
              <a:rPr lang="nl-NL" b="1" dirty="0">
                <a:solidFill>
                  <a:srgbClr val="000000"/>
                </a:solidFill>
                <a:latin typeface="Menlo" panose="020B0609030804020204" pitchFamily="49" charset="0"/>
              </a:rPr>
              <a:t>=</a:t>
            </a:r>
            <a:r>
              <a:rPr lang="nl-NL" b="1" dirty="0">
                <a:solidFill>
                  <a:srgbClr val="A31515"/>
                </a:solidFill>
                <a:latin typeface="Menlo" panose="020B0609030804020204" pitchFamily="49" charset="0"/>
              </a:rPr>
              <a:t>';'</a:t>
            </a:r>
            <a:r>
              <a:rPr lang="nl-NL" b="1" dirty="0">
                <a:solidFill>
                  <a:srgbClr val="000000"/>
                </a:solidFill>
                <a:latin typeface="Menlo" panose="020B0609030804020204" pitchFamily="49" charset="0"/>
              </a:rPr>
              <a:t>)</a:t>
            </a:r>
          </a:p>
          <a:p>
            <a:r>
              <a:rPr lang="nl-NL" b="1" dirty="0">
                <a:solidFill>
                  <a:srgbClr val="0000FF"/>
                </a:solidFill>
                <a:latin typeface="Menlo" panose="020B0609030804020204" pitchFamily="49" charset="0"/>
              </a:rPr>
              <a:t>    </a:t>
            </a:r>
            <a:r>
              <a:rPr lang="nl-NL" b="1" dirty="0" err="1">
                <a:solidFill>
                  <a:srgbClr val="0000FF"/>
                </a:solidFill>
                <a:latin typeface="Menlo" panose="020B0609030804020204" pitchFamily="49" charset="0"/>
              </a:rPr>
              <a:t>for</a:t>
            </a:r>
            <a:r>
              <a:rPr lang="nl-NL" b="1" dirty="0">
                <a:solidFill>
                  <a:srgbClr val="000000"/>
                </a:solidFill>
                <a:latin typeface="Menlo" panose="020B0609030804020204" pitchFamily="49" charset="0"/>
              </a:rPr>
              <a:t> </a:t>
            </a:r>
            <a:r>
              <a:rPr lang="nl-NL" b="1" dirty="0" err="1">
                <a:solidFill>
                  <a:srgbClr val="000000"/>
                </a:solidFill>
                <a:latin typeface="Menlo" panose="020B0609030804020204" pitchFamily="49" charset="0"/>
              </a:rPr>
              <a:t>row</a:t>
            </a:r>
            <a:r>
              <a:rPr lang="nl-NL" b="1" dirty="0">
                <a:solidFill>
                  <a:srgbClr val="000000"/>
                </a:solidFill>
                <a:latin typeface="Menlo" panose="020B0609030804020204" pitchFamily="49" charset="0"/>
              </a:rPr>
              <a:t> </a:t>
            </a:r>
            <a:r>
              <a:rPr lang="nl-NL" b="1" dirty="0">
                <a:solidFill>
                  <a:srgbClr val="0000FF"/>
                </a:solidFill>
                <a:latin typeface="Menlo" panose="020B0609030804020204" pitchFamily="49" charset="0"/>
              </a:rPr>
              <a:t>in</a:t>
            </a:r>
            <a:r>
              <a:rPr lang="nl-NL" b="1" dirty="0">
                <a:solidFill>
                  <a:srgbClr val="000000"/>
                </a:solidFill>
                <a:latin typeface="Menlo" panose="020B0609030804020204" pitchFamily="49" charset="0"/>
              </a:rPr>
              <a:t> reader:</a:t>
            </a:r>
          </a:p>
          <a:p>
            <a:r>
              <a:rPr lang="nl-NL" b="1" dirty="0">
                <a:solidFill>
                  <a:srgbClr val="000000"/>
                </a:solidFill>
                <a:latin typeface="Menlo" panose="020B0609030804020204" pitchFamily="49" charset="0"/>
              </a:rPr>
              <a:t>        print(</a:t>
            </a:r>
            <a:r>
              <a:rPr lang="nl-NL" b="1" dirty="0" err="1">
                <a:solidFill>
                  <a:srgbClr val="000000"/>
                </a:solidFill>
                <a:latin typeface="Menlo" panose="020B0609030804020204" pitchFamily="49" charset="0"/>
              </a:rPr>
              <a:t>row</a:t>
            </a:r>
            <a:r>
              <a:rPr lang="nl-NL" b="1" dirty="0">
                <a:solidFill>
                  <a:srgbClr val="000000"/>
                </a:solidFill>
                <a:latin typeface="Menlo" panose="020B0609030804020204" pitchFamily="49" charset="0"/>
              </a:rPr>
              <a:t>[</a:t>
            </a:r>
            <a:r>
              <a:rPr lang="nl-NL" b="1" dirty="0">
                <a:solidFill>
                  <a:srgbClr val="A31515"/>
                </a:solidFill>
                <a:latin typeface="Menlo" panose="020B0609030804020204" pitchFamily="49" charset="0"/>
              </a:rPr>
              <a:t>'</a:t>
            </a:r>
            <a:r>
              <a:rPr lang="nl-NL" b="1" dirty="0" err="1">
                <a:solidFill>
                  <a:srgbClr val="A31515"/>
                </a:solidFill>
                <a:latin typeface="Menlo" panose="020B0609030804020204" pitchFamily="49" charset="0"/>
              </a:rPr>
              <a:t>first_name</a:t>
            </a:r>
            <a:r>
              <a:rPr lang="nl-NL" b="1" dirty="0">
                <a:solidFill>
                  <a:srgbClr val="A31515"/>
                </a:solidFill>
                <a:latin typeface="Menlo" panose="020B0609030804020204" pitchFamily="49" charset="0"/>
              </a:rPr>
              <a:t>'</a:t>
            </a:r>
            <a:r>
              <a:rPr lang="nl-NL" b="1" dirty="0">
                <a:solidFill>
                  <a:srgbClr val="000000"/>
                </a:solidFill>
                <a:latin typeface="Menlo" panose="020B0609030804020204" pitchFamily="49" charset="0"/>
              </a:rPr>
              <a:t>], </a:t>
            </a:r>
            <a:r>
              <a:rPr lang="nl-NL" b="1" dirty="0" err="1">
                <a:solidFill>
                  <a:srgbClr val="000000"/>
                </a:solidFill>
                <a:latin typeface="Menlo" panose="020B0609030804020204" pitchFamily="49" charset="0"/>
              </a:rPr>
              <a:t>row</a:t>
            </a:r>
            <a:r>
              <a:rPr lang="nl-NL" b="1" dirty="0">
                <a:solidFill>
                  <a:srgbClr val="000000"/>
                </a:solidFill>
                <a:latin typeface="Menlo" panose="020B0609030804020204" pitchFamily="49" charset="0"/>
              </a:rPr>
              <a:t>[</a:t>
            </a:r>
            <a:r>
              <a:rPr lang="nl-NL" b="1" dirty="0">
                <a:solidFill>
                  <a:srgbClr val="A31515"/>
                </a:solidFill>
                <a:latin typeface="Menlo" panose="020B0609030804020204" pitchFamily="49" charset="0"/>
              </a:rPr>
              <a:t>'</a:t>
            </a:r>
            <a:r>
              <a:rPr lang="nl-NL" b="1" dirty="0" err="1">
                <a:solidFill>
                  <a:srgbClr val="A31515"/>
                </a:solidFill>
                <a:latin typeface="Menlo" panose="020B0609030804020204" pitchFamily="49" charset="0"/>
              </a:rPr>
              <a:t>last_name</a:t>
            </a:r>
            <a:r>
              <a:rPr lang="nl-NL" b="1" dirty="0">
                <a:solidFill>
                  <a:srgbClr val="A31515"/>
                </a:solidFill>
                <a:latin typeface="Menlo" panose="020B0609030804020204" pitchFamily="49" charset="0"/>
              </a:rPr>
              <a:t>'</a:t>
            </a:r>
            <a:r>
              <a:rPr lang="nl-NL" b="1" dirty="0">
                <a:solidFill>
                  <a:srgbClr val="000000"/>
                </a:solidFill>
                <a:latin typeface="Menlo" panose="020B0609030804020204" pitchFamily="49" charset="0"/>
              </a:rPr>
              <a:t>])</a:t>
            </a:r>
          </a:p>
        </p:txBody>
      </p:sp>
    </p:spTree>
    <p:extLst>
      <p:ext uri="{BB962C8B-B14F-4D97-AF65-F5344CB8AC3E}">
        <p14:creationId xmlns:p14="http://schemas.microsoft.com/office/powerpoint/2010/main" val="40991779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F112C6-6F39-9342-B8C6-92D5C525A7DD}"/>
              </a:ext>
            </a:extLst>
          </p:cNvPr>
          <p:cNvSpPr>
            <a:spLocks noGrp="1"/>
          </p:cNvSpPr>
          <p:nvPr>
            <p:ph type="title"/>
          </p:nvPr>
        </p:nvSpPr>
        <p:spPr/>
        <p:txBody>
          <a:bodyPr/>
          <a:lstStyle/>
          <a:p>
            <a:r>
              <a:rPr lang="nl-NL" dirty="0" err="1"/>
              <a:t>decimal</a:t>
            </a:r>
            <a:endParaRPr lang="nl-NL" dirty="0"/>
          </a:p>
        </p:txBody>
      </p:sp>
      <p:sp>
        <p:nvSpPr>
          <p:cNvPr id="3" name="Tijdelijke aanduiding voor inhoud 2">
            <a:extLst>
              <a:ext uri="{FF2B5EF4-FFF2-40B4-BE49-F238E27FC236}">
                <a16:creationId xmlns:a16="http://schemas.microsoft.com/office/drawing/2014/main" id="{74717F1A-F003-D146-BD74-7CD278F823B9}"/>
              </a:ext>
            </a:extLst>
          </p:cNvPr>
          <p:cNvSpPr>
            <a:spLocks noGrp="1"/>
          </p:cNvSpPr>
          <p:nvPr>
            <p:ph idx="1"/>
          </p:nvPr>
        </p:nvSpPr>
        <p:spPr/>
        <p:txBody>
          <a:bodyPr/>
          <a:lstStyle/>
          <a:p>
            <a:r>
              <a:rPr lang="nl-NL" dirty="0"/>
              <a:t>The </a:t>
            </a:r>
            <a:r>
              <a:rPr lang="nl-NL" dirty="0" err="1"/>
              <a:t>decimal</a:t>
            </a:r>
            <a:r>
              <a:rPr lang="nl-NL" dirty="0"/>
              <a:t> module </a:t>
            </a:r>
            <a:r>
              <a:rPr lang="nl-NL" dirty="0" err="1"/>
              <a:t>provides</a:t>
            </a:r>
            <a:r>
              <a:rPr lang="nl-NL" dirty="0"/>
              <a:t> support </a:t>
            </a:r>
            <a:r>
              <a:rPr lang="nl-NL" dirty="0" err="1"/>
              <a:t>for</a:t>
            </a:r>
            <a:r>
              <a:rPr lang="nl-NL" dirty="0"/>
              <a:t> </a:t>
            </a:r>
            <a:r>
              <a:rPr lang="nl-NL" dirty="0" err="1"/>
              <a:t>fast</a:t>
            </a:r>
            <a:r>
              <a:rPr lang="nl-NL" dirty="0"/>
              <a:t> </a:t>
            </a:r>
            <a:r>
              <a:rPr lang="nl-NL" dirty="0" err="1"/>
              <a:t>correctly-rounded</a:t>
            </a:r>
            <a:r>
              <a:rPr lang="nl-NL" dirty="0"/>
              <a:t> </a:t>
            </a:r>
            <a:r>
              <a:rPr lang="nl-NL" dirty="0" err="1"/>
              <a:t>decimal</a:t>
            </a:r>
            <a:r>
              <a:rPr lang="nl-NL" dirty="0"/>
              <a:t> </a:t>
            </a:r>
            <a:r>
              <a:rPr lang="nl-NL" dirty="0" err="1"/>
              <a:t>floating</a:t>
            </a:r>
            <a:r>
              <a:rPr lang="nl-NL" dirty="0"/>
              <a:t> point </a:t>
            </a:r>
            <a:r>
              <a:rPr lang="nl-NL" dirty="0" err="1"/>
              <a:t>arithmetic</a:t>
            </a:r>
            <a:r>
              <a:rPr lang="nl-NL" dirty="0"/>
              <a:t>.</a:t>
            </a:r>
          </a:p>
        </p:txBody>
      </p:sp>
      <p:sp>
        <p:nvSpPr>
          <p:cNvPr id="4" name="Rechthoek 3">
            <a:extLst>
              <a:ext uri="{FF2B5EF4-FFF2-40B4-BE49-F238E27FC236}">
                <a16:creationId xmlns:a16="http://schemas.microsoft.com/office/drawing/2014/main" id="{B402D531-FF52-E541-BBB4-05B5B495CED5}"/>
              </a:ext>
            </a:extLst>
          </p:cNvPr>
          <p:cNvSpPr/>
          <p:nvPr/>
        </p:nvSpPr>
        <p:spPr>
          <a:xfrm>
            <a:off x="576263" y="5459255"/>
            <a:ext cx="8928991" cy="1754326"/>
          </a:xfrm>
          <a:prstGeom prst="rect">
            <a:avLst/>
          </a:prstGeom>
          <a:solidFill>
            <a:schemeClr val="bg2"/>
          </a:solidFill>
          <a:ln>
            <a:solidFill>
              <a:schemeClr val="tx1">
                <a:lumMod val="75000"/>
                <a:lumOff val="25000"/>
              </a:schemeClr>
            </a:solidFill>
          </a:ln>
          <a:effectLst>
            <a:outerShdw blurRad="50800" dist="38100" dir="2700000" algn="tl" rotWithShape="0">
              <a:prstClr val="black">
                <a:alpha val="40000"/>
              </a:prstClr>
            </a:outerShdw>
          </a:effectLst>
        </p:spPr>
        <p:txBody>
          <a:bodyPr wrap="square">
            <a:spAutoFit/>
          </a:bodyPr>
          <a:lstStyle/>
          <a:p>
            <a:r>
              <a:rPr lang="nl-NL" b="1" dirty="0" err="1">
                <a:solidFill>
                  <a:srgbClr val="0000FF"/>
                </a:solidFill>
                <a:latin typeface="Menlo" panose="020B0609030804020204" pitchFamily="49" charset="0"/>
              </a:rPr>
              <a:t>from</a:t>
            </a:r>
            <a:r>
              <a:rPr lang="nl-NL" b="1" dirty="0">
                <a:solidFill>
                  <a:srgbClr val="000000"/>
                </a:solidFill>
                <a:latin typeface="Menlo" panose="020B0609030804020204" pitchFamily="49" charset="0"/>
              </a:rPr>
              <a:t> </a:t>
            </a:r>
            <a:r>
              <a:rPr lang="nl-NL" b="1" dirty="0" err="1">
                <a:solidFill>
                  <a:srgbClr val="000000"/>
                </a:solidFill>
                <a:latin typeface="Menlo" panose="020B0609030804020204" pitchFamily="49" charset="0"/>
              </a:rPr>
              <a:t>decimal</a:t>
            </a:r>
            <a:r>
              <a:rPr lang="nl-NL" b="1" dirty="0">
                <a:solidFill>
                  <a:srgbClr val="000000"/>
                </a:solidFill>
                <a:latin typeface="Menlo" panose="020B0609030804020204" pitchFamily="49" charset="0"/>
              </a:rPr>
              <a:t> </a:t>
            </a:r>
            <a:r>
              <a:rPr lang="nl-NL" b="1" dirty="0">
                <a:solidFill>
                  <a:srgbClr val="0000FF"/>
                </a:solidFill>
                <a:latin typeface="Menlo" panose="020B0609030804020204" pitchFamily="49" charset="0"/>
              </a:rPr>
              <a:t>import</a:t>
            </a:r>
            <a:r>
              <a:rPr lang="nl-NL" b="1" dirty="0">
                <a:solidFill>
                  <a:srgbClr val="000000"/>
                </a:solidFill>
                <a:latin typeface="Menlo" panose="020B0609030804020204" pitchFamily="49" charset="0"/>
              </a:rPr>
              <a:t> </a:t>
            </a:r>
            <a:r>
              <a:rPr lang="nl-NL" b="1" dirty="0" err="1">
                <a:solidFill>
                  <a:srgbClr val="000000"/>
                </a:solidFill>
                <a:latin typeface="Menlo" panose="020B0609030804020204" pitchFamily="49" charset="0"/>
              </a:rPr>
              <a:t>Decimal</a:t>
            </a:r>
            <a:endParaRPr lang="nl-NL" b="1" dirty="0">
              <a:solidFill>
                <a:srgbClr val="000000"/>
              </a:solidFill>
              <a:latin typeface="Menlo" panose="020B0609030804020204" pitchFamily="49" charset="0"/>
            </a:endParaRPr>
          </a:p>
          <a:p>
            <a:br>
              <a:rPr lang="nl-NL" b="1" dirty="0">
                <a:solidFill>
                  <a:srgbClr val="000000"/>
                </a:solidFill>
                <a:latin typeface="Menlo" panose="020B0609030804020204" pitchFamily="49" charset="0"/>
              </a:rPr>
            </a:br>
            <a:r>
              <a:rPr lang="nl-NL" b="1" dirty="0">
                <a:solidFill>
                  <a:srgbClr val="000000"/>
                </a:solidFill>
                <a:latin typeface="Menlo" panose="020B0609030804020204" pitchFamily="49" charset="0"/>
              </a:rPr>
              <a:t>d1 = </a:t>
            </a:r>
            <a:r>
              <a:rPr lang="nl-NL" b="1" dirty="0" err="1">
                <a:solidFill>
                  <a:srgbClr val="000000"/>
                </a:solidFill>
                <a:latin typeface="Menlo" panose="020B0609030804020204" pitchFamily="49" charset="0"/>
              </a:rPr>
              <a:t>Decimal</a:t>
            </a:r>
            <a:r>
              <a:rPr lang="nl-NL" b="1" dirty="0">
                <a:solidFill>
                  <a:srgbClr val="000000"/>
                </a:solidFill>
                <a:latin typeface="Menlo" panose="020B0609030804020204" pitchFamily="49" charset="0"/>
              </a:rPr>
              <a:t>(</a:t>
            </a:r>
            <a:r>
              <a:rPr lang="nl-NL" b="1" dirty="0">
                <a:solidFill>
                  <a:srgbClr val="A31515"/>
                </a:solidFill>
                <a:latin typeface="Menlo" panose="020B0609030804020204" pitchFamily="49" charset="0"/>
              </a:rPr>
              <a:t>'0.1'</a:t>
            </a:r>
            <a:r>
              <a:rPr lang="nl-NL" b="1" dirty="0">
                <a:solidFill>
                  <a:srgbClr val="000000"/>
                </a:solidFill>
                <a:latin typeface="Menlo" panose="020B0609030804020204" pitchFamily="49" charset="0"/>
              </a:rPr>
              <a:t>)</a:t>
            </a:r>
          </a:p>
          <a:p>
            <a:r>
              <a:rPr lang="nl-NL" b="1" dirty="0">
                <a:solidFill>
                  <a:srgbClr val="000000"/>
                </a:solidFill>
                <a:latin typeface="Menlo" panose="020B0609030804020204" pitchFamily="49" charset="0"/>
              </a:rPr>
              <a:t>d2 = </a:t>
            </a:r>
            <a:r>
              <a:rPr lang="nl-NL" b="1" dirty="0" err="1">
                <a:solidFill>
                  <a:srgbClr val="000000"/>
                </a:solidFill>
                <a:latin typeface="Menlo" panose="020B0609030804020204" pitchFamily="49" charset="0"/>
              </a:rPr>
              <a:t>Decimal</a:t>
            </a:r>
            <a:r>
              <a:rPr lang="nl-NL" b="1" dirty="0">
                <a:solidFill>
                  <a:srgbClr val="000000"/>
                </a:solidFill>
                <a:latin typeface="Menlo" panose="020B0609030804020204" pitchFamily="49" charset="0"/>
              </a:rPr>
              <a:t>(</a:t>
            </a:r>
            <a:r>
              <a:rPr lang="nl-NL" b="1" dirty="0">
                <a:solidFill>
                  <a:srgbClr val="A31515"/>
                </a:solidFill>
                <a:latin typeface="Menlo" panose="020B0609030804020204" pitchFamily="49" charset="0"/>
              </a:rPr>
              <a:t>'0.2'</a:t>
            </a:r>
            <a:r>
              <a:rPr lang="nl-NL" b="1" dirty="0">
                <a:solidFill>
                  <a:srgbClr val="000000"/>
                </a:solidFill>
                <a:latin typeface="Menlo" panose="020B0609030804020204" pitchFamily="49" charset="0"/>
              </a:rPr>
              <a:t>)</a:t>
            </a:r>
          </a:p>
          <a:p>
            <a:br>
              <a:rPr lang="nl-NL" b="1" dirty="0">
                <a:solidFill>
                  <a:srgbClr val="000000"/>
                </a:solidFill>
                <a:latin typeface="Menlo" panose="020B0609030804020204" pitchFamily="49" charset="0"/>
              </a:rPr>
            </a:br>
            <a:r>
              <a:rPr lang="nl-NL" b="1" dirty="0" err="1">
                <a:solidFill>
                  <a:srgbClr val="000000"/>
                </a:solidFill>
                <a:latin typeface="Menlo" panose="020B0609030804020204" pitchFamily="49" charset="0"/>
              </a:rPr>
              <a:t>result</a:t>
            </a:r>
            <a:r>
              <a:rPr lang="nl-NL" b="1" dirty="0">
                <a:solidFill>
                  <a:srgbClr val="000000"/>
                </a:solidFill>
                <a:latin typeface="Menlo" panose="020B0609030804020204" pitchFamily="49" charset="0"/>
              </a:rPr>
              <a:t> = </a:t>
            </a:r>
            <a:r>
              <a:rPr lang="nl-NL" b="1" dirty="0" err="1">
                <a:solidFill>
                  <a:srgbClr val="000000"/>
                </a:solidFill>
                <a:latin typeface="Menlo" panose="020B0609030804020204" pitchFamily="49" charset="0"/>
              </a:rPr>
              <a:t>float</a:t>
            </a:r>
            <a:r>
              <a:rPr lang="nl-NL" b="1" dirty="0">
                <a:solidFill>
                  <a:srgbClr val="000000"/>
                </a:solidFill>
                <a:latin typeface="Menlo" panose="020B0609030804020204" pitchFamily="49" charset="0"/>
              </a:rPr>
              <a:t>(d1 + d2)</a:t>
            </a:r>
            <a:endParaRPr lang="nl-NL" b="1" dirty="0">
              <a:solidFill>
                <a:srgbClr val="000000"/>
              </a:solidFill>
              <a:effectLst/>
              <a:latin typeface="Menlo" panose="020B0609030804020204" pitchFamily="49" charset="0"/>
            </a:endParaRPr>
          </a:p>
        </p:txBody>
      </p:sp>
    </p:spTree>
    <p:extLst>
      <p:ext uri="{BB962C8B-B14F-4D97-AF65-F5344CB8AC3E}">
        <p14:creationId xmlns:p14="http://schemas.microsoft.com/office/powerpoint/2010/main" val="130041208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3F2ADA9-242F-284A-AE16-E0DE9F79BE41}"/>
              </a:ext>
            </a:extLst>
          </p:cNvPr>
          <p:cNvSpPr>
            <a:spLocks noGrp="1"/>
          </p:cNvSpPr>
          <p:nvPr>
            <p:ph type="title"/>
          </p:nvPr>
        </p:nvSpPr>
        <p:spPr/>
        <p:txBody>
          <a:bodyPr/>
          <a:lstStyle/>
          <a:p>
            <a:r>
              <a:rPr lang="nl-NL" dirty="0" err="1"/>
              <a:t>fractions</a:t>
            </a:r>
            <a:endParaRPr lang="nl-NL" dirty="0"/>
          </a:p>
        </p:txBody>
      </p:sp>
      <p:sp>
        <p:nvSpPr>
          <p:cNvPr id="3" name="Tijdelijke aanduiding voor inhoud 2">
            <a:extLst>
              <a:ext uri="{FF2B5EF4-FFF2-40B4-BE49-F238E27FC236}">
                <a16:creationId xmlns:a16="http://schemas.microsoft.com/office/drawing/2014/main" id="{7F0AEE56-2F06-E84D-B3B1-7231188DE475}"/>
              </a:ext>
            </a:extLst>
          </p:cNvPr>
          <p:cNvSpPr>
            <a:spLocks noGrp="1"/>
          </p:cNvSpPr>
          <p:nvPr>
            <p:ph idx="1"/>
          </p:nvPr>
        </p:nvSpPr>
        <p:spPr/>
        <p:txBody>
          <a:bodyPr/>
          <a:lstStyle/>
          <a:p>
            <a:r>
              <a:rPr lang="nl-NL" dirty="0"/>
              <a:t>The </a:t>
            </a:r>
            <a:r>
              <a:rPr lang="nl-NL" dirty="0" err="1"/>
              <a:t>fractions</a:t>
            </a:r>
            <a:r>
              <a:rPr lang="nl-NL" dirty="0"/>
              <a:t> module </a:t>
            </a:r>
            <a:r>
              <a:rPr lang="nl-NL" dirty="0" err="1"/>
              <a:t>provides</a:t>
            </a:r>
            <a:r>
              <a:rPr lang="nl-NL" dirty="0"/>
              <a:t> support </a:t>
            </a:r>
            <a:r>
              <a:rPr lang="nl-NL" dirty="0" err="1"/>
              <a:t>for</a:t>
            </a:r>
            <a:r>
              <a:rPr lang="nl-NL" dirty="0"/>
              <a:t> </a:t>
            </a:r>
            <a:r>
              <a:rPr lang="nl-NL" dirty="0" err="1"/>
              <a:t>rational</a:t>
            </a:r>
            <a:r>
              <a:rPr lang="nl-NL" dirty="0"/>
              <a:t> </a:t>
            </a:r>
            <a:r>
              <a:rPr lang="nl-NL" dirty="0" err="1"/>
              <a:t>number</a:t>
            </a:r>
            <a:r>
              <a:rPr lang="nl-NL" dirty="0"/>
              <a:t> </a:t>
            </a:r>
            <a:r>
              <a:rPr lang="nl-NL" dirty="0" err="1"/>
              <a:t>arithmetic</a:t>
            </a:r>
            <a:r>
              <a:rPr lang="nl-NL" dirty="0"/>
              <a:t>.</a:t>
            </a:r>
          </a:p>
        </p:txBody>
      </p:sp>
      <p:sp>
        <p:nvSpPr>
          <p:cNvPr id="4" name="Rechthoek 3">
            <a:extLst>
              <a:ext uri="{FF2B5EF4-FFF2-40B4-BE49-F238E27FC236}">
                <a16:creationId xmlns:a16="http://schemas.microsoft.com/office/drawing/2014/main" id="{6F7B9065-88DC-1744-9C6C-75498CCA3C6F}"/>
              </a:ext>
            </a:extLst>
          </p:cNvPr>
          <p:cNvSpPr/>
          <p:nvPr/>
        </p:nvSpPr>
        <p:spPr>
          <a:xfrm>
            <a:off x="575815" y="5481499"/>
            <a:ext cx="8928991" cy="1754326"/>
          </a:xfrm>
          <a:prstGeom prst="rect">
            <a:avLst/>
          </a:prstGeom>
          <a:solidFill>
            <a:schemeClr val="bg2"/>
          </a:solidFill>
          <a:ln>
            <a:solidFill>
              <a:schemeClr val="tx1">
                <a:lumMod val="75000"/>
                <a:lumOff val="25000"/>
              </a:schemeClr>
            </a:solidFill>
          </a:ln>
          <a:effectLst>
            <a:outerShdw blurRad="50800" dist="38100" dir="2700000" algn="tl" rotWithShape="0">
              <a:prstClr val="black">
                <a:alpha val="40000"/>
              </a:prstClr>
            </a:outerShdw>
          </a:effectLst>
        </p:spPr>
        <p:txBody>
          <a:bodyPr wrap="square">
            <a:spAutoFit/>
          </a:bodyPr>
          <a:lstStyle/>
          <a:p>
            <a:r>
              <a:rPr lang="nl-NL" b="1" dirty="0" err="1">
                <a:solidFill>
                  <a:srgbClr val="0000FF"/>
                </a:solidFill>
                <a:latin typeface="Menlo" panose="020B0609030804020204" pitchFamily="49" charset="0"/>
              </a:rPr>
              <a:t>from</a:t>
            </a:r>
            <a:r>
              <a:rPr lang="nl-NL" b="1" dirty="0">
                <a:solidFill>
                  <a:srgbClr val="000000"/>
                </a:solidFill>
                <a:latin typeface="Menlo" panose="020B0609030804020204" pitchFamily="49" charset="0"/>
              </a:rPr>
              <a:t> </a:t>
            </a:r>
            <a:r>
              <a:rPr lang="nl-NL" b="1" dirty="0" err="1">
                <a:solidFill>
                  <a:srgbClr val="000000"/>
                </a:solidFill>
                <a:latin typeface="Menlo" panose="020B0609030804020204" pitchFamily="49" charset="0"/>
              </a:rPr>
              <a:t>fractions</a:t>
            </a:r>
            <a:r>
              <a:rPr lang="nl-NL" b="1" dirty="0">
                <a:solidFill>
                  <a:srgbClr val="000000"/>
                </a:solidFill>
                <a:latin typeface="Menlo" panose="020B0609030804020204" pitchFamily="49" charset="0"/>
              </a:rPr>
              <a:t> </a:t>
            </a:r>
            <a:r>
              <a:rPr lang="nl-NL" b="1" dirty="0">
                <a:solidFill>
                  <a:srgbClr val="0000FF"/>
                </a:solidFill>
                <a:latin typeface="Menlo" panose="020B0609030804020204" pitchFamily="49" charset="0"/>
              </a:rPr>
              <a:t>import</a:t>
            </a:r>
            <a:r>
              <a:rPr lang="nl-NL" b="1" dirty="0">
                <a:solidFill>
                  <a:srgbClr val="000000"/>
                </a:solidFill>
                <a:latin typeface="Menlo" panose="020B0609030804020204" pitchFamily="49" charset="0"/>
              </a:rPr>
              <a:t> </a:t>
            </a:r>
            <a:r>
              <a:rPr lang="nl-NL" b="1" dirty="0" err="1">
                <a:solidFill>
                  <a:srgbClr val="000000"/>
                </a:solidFill>
                <a:latin typeface="Menlo" panose="020B0609030804020204" pitchFamily="49" charset="0"/>
              </a:rPr>
              <a:t>Fraction</a:t>
            </a:r>
            <a:endParaRPr lang="nl-NL" b="1" dirty="0">
              <a:solidFill>
                <a:srgbClr val="000000"/>
              </a:solidFill>
              <a:latin typeface="Menlo" panose="020B0609030804020204" pitchFamily="49" charset="0"/>
            </a:endParaRPr>
          </a:p>
          <a:p>
            <a:br>
              <a:rPr lang="nl-NL" b="1" dirty="0">
                <a:solidFill>
                  <a:srgbClr val="000000"/>
                </a:solidFill>
                <a:latin typeface="Menlo" panose="020B0609030804020204" pitchFamily="49" charset="0"/>
              </a:rPr>
            </a:br>
            <a:r>
              <a:rPr lang="nl-NL" b="1" dirty="0">
                <a:solidFill>
                  <a:srgbClr val="000000"/>
                </a:solidFill>
                <a:latin typeface="Menlo" panose="020B0609030804020204" pitchFamily="49" charset="0"/>
              </a:rPr>
              <a:t>d1 = </a:t>
            </a:r>
            <a:r>
              <a:rPr lang="nl-NL" b="1" dirty="0" err="1">
                <a:solidFill>
                  <a:srgbClr val="000000"/>
                </a:solidFill>
                <a:latin typeface="Menlo" panose="020B0609030804020204" pitchFamily="49" charset="0"/>
              </a:rPr>
              <a:t>Fraction</a:t>
            </a:r>
            <a:r>
              <a:rPr lang="nl-NL" b="1" dirty="0">
                <a:solidFill>
                  <a:srgbClr val="000000"/>
                </a:solidFill>
                <a:latin typeface="Menlo" panose="020B0609030804020204" pitchFamily="49" charset="0"/>
              </a:rPr>
              <a:t>(</a:t>
            </a:r>
            <a:r>
              <a:rPr lang="nl-NL" b="1" dirty="0">
                <a:solidFill>
                  <a:srgbClr val="098658"/>
                </a:solidFill>
                <a:latin typeface="Menlo" panose="020B0609030804020204" pitchFamily="49" charset="0"/>
              </a:rPr>
              <a:t>1</a:t>
            </a:r>
            <a:r>
              <a:rPr lang="nl-NL" b="1" dirty="0">
                <a:solidFill>
                  <a:srgbClr val="000000"/>
                </a:solidFill>
                <a:latin typeface="Menlo" panose="020B0609030804020204" pitchFamily="49" charset="0"/>
              </a:rPr>
              <a:t>, </a:t>
            </a:r>
            <a:r>
              <a:rPr lang="nl-NL" b="1" dirty="0">
                <a:solidFill>
                  <a:srgbClr val="098658"/>
                </a:solidFill>
                <a:latin typeface="Menlo" panose="020B0609030804020204" pitchFamily="49" charset="0"/>
              </a:rPr>
              <a:t>3</a:t>
            </a:r>
            <a:r>
              <a:rPr lang="nl-NL" b="1" dirty="0">
                <a:solidFill>
                  <a:srgbClr val="000000"/>
                </a:solidFill>
                <a:latin typeface="Menlo" panose="020B0609030804020204" pitchFamily="49" charset="0"/>
              </a:rPr>
              <a:t>) </a:t>
            </a:r>
            <a:r>
              <a:rPr lang="nl-NL" b="1" dirty="0">
                <a:solidFill>
                  <a:srgbClr val="008000"/>
                </a:solidFill>
                <a:latin typeface="Menlo" panose="020B0609030804020204" pitchFamily="49" charset="0"/>
              </a:rPr>
              <a:t># =&gt; 1/3</a:t>
            </a:r>
            <a:endParaRPr lang="nl-NL" b="1" dirty="0">
              <a:solidFill>
                <a:srgbClr val="000000"/>
              </a:solidFill>
              <a:latin typeface="Menlo" panose="020B0609030804020204" pitchFamily="49" charset="0"/>
            </a:endParaRPr>
          </a:p>
          <a:p>
            <a:r>
              <a:rPr lang="nl-NL" b="1" dirty="0">
                <a:solidFill>
                  <a:srgbClr val="000000"/>
                </a:solidFill>
                <a:latin typeface="Menlo" panose="020B0609030804020204" pitchFamily="49" charset="0"/>
              </a:rPr>
              <a:t>d2 = </a:t>
            </a:r>
            <a:r>
              <a:rPr lang="nl-NL" b="1" dirty="0" err="1">
                <a:solidFill>
                  <a:srgbClr val="000000"/>
                </a:solidFill>
                <a:latin typeface="Menlo" panose="020B0609030804020204" pitchFamily="49" charset="0"/>
              </a:rPr>
              <a:t>Fraction</a:t>
            </a:r>
            <a:r>
              <a:rPr lang="nl-NL" b="1" dirty="0">
                <a:solidFill>
                  <a:srgbClr val="000000"/>
                </a:solidFill>
                <a:latin typeface="Menlo" panose="020B0609030804020204" pitchFamily="49" charset="0"/>
              </a:rPr>
              <a:t>(</a:t>
            </a:r>
            <a:r>
              <a:rPr lang="nl-NL" b="1" dirty="0">
                <a:solidFill>
                  <a:srgbClr val="098658"/>
                </a:solidFill>
                <a:latin typeface="Menlo" panose="020B0609030804020204" pitchFamily="49" charset="0"/>
              </a:rPr>
              <a:t>1</a:t>
            </a:r>
            <a:r>
              <a:rPr lang="nl-NL" b="1" dirty="0">
                <a:solidFill>
                  <a:srgbClr val="000000"/>
                </a:solidFill>
                <a:latin typeface="Menlo" panose="020B0609030804020204" pitchFamily="49" charset="0"/>
              </a:rPr>
              <a:t>, </a:t>
            </a:r>
            <a:r>
              <a:rPr lang="nl-NL" b="1" dirty="0">
                <a:solidFill>
                  <a:srgbClr val="098658"/>
                </a:solidFill>
                <a:latin typeface="Menlo" panose="020B0609030804020204" pitchFamily="49" charset="0"/>
              </a:rPr>
              <a:t>2</a:t>
            </a:r>
            <a:r>
              <a:rPr lang="nl-NL" b="1" dirty="0">
                <a:solidFill>
                  <a:srgbClr val="000000"/>
                </a:solidFill>
                <a:latin typeface="Menlo" panose="020B0609030804020204" pitchFamily="49" charset="0"/>
              </a:rPr>
              <a:t>) </a:t>
            </a:r>
            <a:r>
              <a:rPr lang="nl-NL" b="1" dirty="0">
                <a:solidFill>
                  <a:srgbClr val="008000"/>
                </a:solidFill>
                <a:latin typeface="Menlo" panose="020B0609030804020204" pitchFamily="49" charset="0"/>
              </a:rPr>
              <a:t># =&gt; 1/2</a:t>
            </a:r>
            <a:endParaRPr lang="nl-NL" b="1" dirty="0">
              <a:solidFill>
                <a:srgbClr val="000000"/>
              </a:solidFill>
              <a:latin typeface="Menlo" panose="020B0609030804020204" pitchFamily="49" charset="0"/>
            </a:endParaRPr>
          </a:p>
          <a:p>
            <a:br>
              <a:rPr lang="nl-NL" b="1" dirty="0">
                <a:solidFill>
                  <a:srgbClr val="000000"/>
                </a:solidFill>
                <a:latin typeface="Menlo" panose="020B0609030804020204" pitchFamily="49" charset="0"/>
              </a:rPr>
            </a:br>
            <a:r>
              <a:rPr lang="nl-NL" b="1" dirty="0" err="1">
                <a:solidFill>
                  <a:srgbClr val="000000"/>
                </a:solidFill>
                <a:latin typeface="Menlo" panose="020B0609030804020204" pitchFamily="49" charset="0"/>
              </a:rPr>
              <a:t>result</a:t>
            </a:r>
            <a:r>
              <a:rPr lang="nl-NL" b="1" dirty="0">
                <a:solidFill>
                  <a:srgbClr val="000000"/>
                </a:solidFill>
                <a:latin typeface="Menlo" panose="020B0609030804020204" pitchFamily="49" charset="0"/>
              </a:rPr>
              <a:t> = d1 + d2 </a:t>
            </a:r>
            <a:r>
              <a:rPr lang="nl-NL" b="1" dirty="0">
                <a:solidFill>
                  <a:srgbClr val="008000"/>
                </a:solidFill>
                <a:latin typeface="Menlo" panose="020B0609030804020204" pitchFamily="49" charset="0"/>
              </a:rPr>
              <a:t># =&gt; 5/6</a:t>
            </a:r>
            <a:endParaRPr lang="nl-NL" b="1" dirty="0">
              <a:solidFill>
                <a:srgbClr val="000000"/>
              </a:solidFill>
              <a:effectLst/>
              <a:latin typeface="Menlo" panose="020B0609030804020204" pitchFamily="49" charset="0"/>
            </a:endParaRPr>
          </a:p>
        </p:txBody>
      </p:sp>
    </p:spTree>
    <p:extLst>
      <p:ext uri="{BB962C8B-B14F-4D97-AF65-F5344CB8AC3E}">
        <p14:creationId xmlns:p14="http://schemas.microsoft.com/office/powerpoint/2010/main" val="58109804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F2F851D-D695-D747-AC06-5C4A81504606}"/>
              </a:ext>
            </a:extLst>
          </p:cNvPr>
          <p:cNvSpPr>
            <a:spLocks noGrp="1"/>
          </p:cNvSpPr>
          <p:nvPr>
            <p:ph type="title"/>
          </p:nvPr>
        </p:nvSpPr>
        <p:spPr/>
        <p:txBody>
          <a:bodyPr/>
          <a:lstStyle/>
          <a:p>
            <a:r>
              <a:rPr lang="nl-NL" dirty="0"/>
              <a:t>sqlite3</a:t>
            </a:r>
          </a:p>
        </p:txBody>
      </p:sp>
      <p:sp>
        <p:nvSpPr>
          <p:cNvPr id="3" name="Tijdelijke aanduiding voor inhoud 2">
            <a:extLst>
              <a:ext uri="{FF2B5EF4-FFF2-40B4-BE49-F238E27FC236}">
                <a16:creationId xmlns:a16="http://schemas.microsoft.com/office/drawing/2014/main" id="{8D79A618-B13B-7143-BF08-93EBC9B40931}"/>
              </a:ext>
            </a:extLst>
          </p:cNvPr>
          <p:cNvSpPr>
            <a:spLocks noGrp="1"/>
          </p:cNvSpPr>
          <p:nvPr>
            <p:ph idx="1"/>
          </p:nvPr>
        </p:nvSpPr>
        <p:spPr/>
        <p:txBody>
          <a:bodyPr/>
          <a:lstStyle/>
          <a:p>
            <a:r>
              <a:rPr lang="nl-NL" dirty="0"/>
              <a:t>DB-API 2.0 interface </a:t>
            </a:r>
            <a:r>
              <a:rPr lang="nl-NL" dirty="0" err="1"/>
              <a:t>for</a:t>
            </a:r>
            <a:r>
              <a:rPr lang="nl-NL" dirty="0"/>
              <a:t> </a:t>
            </a:r>
            <a:r>
              <a:rPr lang="nl-NL" dirty="0" err="1"/>
              <a:t>SQLite</a:t>
            </a:r>
            <a:r>
              <a:rPr lang="nl-NL" dirty="0"/>
              <a:t> databases</a:t>
            </a:r>
          </a:p>
          <a:p>
            <a:r>
              <a:rPr lang="nl-NL" dirty="0"/>
              <a:t>PEP 249 - Database API </a:t>
            </a:r>
            <a:r>
              <a:rPr lang="nl-NL" dirty="0" err="1"/>
              <a:t>Specification</a:t>
            </a:r>
            <a:r>
              <a:rPr lang="nl-NL" dirty="0"/>
              <a:t> 2.0</a:t>
            </a:r>
          </a:p>
        </p:txBody>
      </p:sp>
      <p:sp>
        <p:nvSpPr>
          <p:cNvPr id="4" name="Rechthoek 3">
            <a:extLst>
              <a:ext uri="{FF2B5EF4-FFF2-40B4-BE49-F238E27FC236}">
                <a16:creationId xmlns:a16="http://schemas.microsoft.com/office/drawing/2014/main" id="{28A2AF56-2178-DC4B-8631-A368A0EFA847}"/>
              </a:ext>
            </a:extLst>
          </p:cNvPr>
          <p:cNvSpPr/>
          <p:nvPr/>
        </p:nvSpPr>
        <p:spPr>
          <a:xfrm>
            <a:off x="576263" y="3030135"/>
            <a:ext cx="9095770" cy="4278094"/>
          </a:xfrm>
          <a:prstGeom prst="rect">
            <a:avLst/>
          </a:prstGeom>
          <a:solidFill>
            <a:schemeClr val="bg2"/>
          </a:solidFill>
          <a:ln>
            <a:solidFill>
              <a:schemeClr val="tx1">
                <a:lumMod val="75000"/>
                <a:lumOff val="25000"/>
              </a:schemeClr>
            </a:solidFill>
          </a:ln>
          <a:effectLst>
            <a:outerShdw blurRad="50800" dist="38100" dir="2700000" algn="tl" rotWithShape="0">
              <a:prstClr val="black">
                <a:alpha val="40000"/>
              </a:prstClr>
            </a:outerShdw>
          </a:effectLst>
        </p:spPr>
        <p:txBody>
          <a:bodyPr wrap="square">
            <a:spAutoFit/>
          </a:bodyPr>
          <a:lstStyle/>
          <a:p>
            <a:r>
              <a:rPr lang="nl-NL" sz="1600" b="1" dirty="0">
                <a:solidFill>
                  <a:srgbClr val="0000FF"/>
                </a:solidFill>
                <a:latin typeface="Menlo" panose="020B0609030804020204" pitchFamily="49" charset="0"/>
              </a:rPr>
              <a:t>import</a:t>
            </a:r>
            <a:r>
              <a:rPr lang="nl-NL" sz="1600" b="1" dirty="0">
                <a:solidFill>
                  <a:srgbClr val="000000"/>
                </a:solidFill>
                <a:latin typeface="Menlo" panose="020B0609030804020204" pitchFamily="49" charset="0"/>
              </a:rPr>
              <a:t> sqlite3</a:t>
            </a:r>
          </a:p>
          <a:p>
            <a:br>
              <a:rPr lang="nl-NL" sz="1600" b="1" dirty="0">
                <a:solidFill>
                  <a:srgbClr val="000000"/>
                </a:solidFill>
                <a:latin typeface="Menlo" panose="020B0609030804020204" pitchFamily="49" charset="0"/>
              </a:rPr>
            </a:br>
            <a:r>
              <a:rPr lang="nl-NL" sz="1600" b="1" dirty="0" err="1">
                <a:solidFill>
                  <a:srgbClr val="000000"/>
                </a:solidFill>
                <a:latin typeface="Menlo" panose="020B0609030804020204" pitchFamily="49" charset="0"/>
              </a:rPr>
              <a:t>conn</a:t>
            </a:r>
            <a:r>
              <a:rPr lang="nl-NL" sz="1600" b="1" dirty="0">
                <a:solidFill>
                  <a:srgbClr val="000000"/>
                </a:solidFill>
                <a:latin typeface="Menlo" panose="020B0609030804020204" pitchFamily="49" charset="0"/>
              </a:rPr>
              <a:t> = sqlite3.connect(</a:t>
            </a:r>
            <a:r>
              <a:rPr lang="nl-NL" sz="1600" b="1" dirty="0">
                <a:solidFill>
                  <a:srgbClr val="A31515"/>
                </a:solidFill>
                <a:latin typeface="Menlo" panose="020B0609030804020204" pitchFamily="49" charset="0"/>
              </a:rPr>
              <a:t>'</a:t>
            </a:r>
            <a:r>
              <a:rPr lang="nl-NL" sz="1600" b="1" dirty="0" err="1">
                <a:solidFill>
                  <a:srgbClr val="A31515"/>
                </a:solidFill>
                <a:latin typeface="Menlo" panose="020B0609030804020204" pitchFamily="49" charset="0"/>
              </a:rPr>
              <a:t>example.db</a:t>
            </a:r>
            <a:r>
              <a:rPr lang="nl-NL" sz="1600" b="1" dirty="0">
                <a:solidFill>
                  <a:srgbClr val="A31515"/>
                </a:solidFill>
                <a:latin typeface="Menlo" panose="020B0609030804020204" pitchFamily="49" charset="0"/>
              </a:rPr>
              <a:t>'</a:t>
            </a:r>
            <a:r>
              <a:rPr lang="nl-NL" sz="1600" b="1" dirty="0">
                <a:solidFill>
                  <a:srgbClr val="000000"/>
                </a:solidFill>
                <a:latin typeface="Menlo" panose="020B0609030804020204" pitchFamily="49" charset="0"/>
              </a:rPr>
              <a:t>)</a:t>
            </a:r>
          </a:p>
          <a:p>
            <a:r>
              <a:rPr lang="nl-NL" sz="1600" b="1" dirty="0">
                <a:solidFill>
                  <a:srgbClr val="000000"/>
                </a:solidFill>
                <a:latin typeface="Menlo" panose="020B0609030804020204" pitchFamily="49" charset="0"/>
              </a:rPr>
              <a:t>c = </a:t>
            </a:r>
            <a:r>
              <a:rPr lang="nl-NL" sz="1600" b="1" dirty="0" err="1">
                <a:solidFill>
                  <a:srgbClr val="000000"/>
                </a:solidFill>
                <a:latin typeface="Menlo" panose="020B0609030804020204" pitchFamily="49" charset="0"/>
              </a:rPr>
              <a:t>conn.cursor</a:t>
            </a:r>
            <a:r>
              <a:rPr lang="nl-NL" sz="1600" b="1" dirty="0">
                <a:solidFill>
                  <a:srgbClr val="000000"/>
                </a:solidFill>
                <a:latin typeface="Menlo" panose="020B0609030804020204" pitchFamily="49" charset="0"/>
              </a:rPr>
              <a:t>()</a:t>
            </a:r>
          </a:p>
          <a:p>
            <a:br>
              <a:rPr lang="nl-NL" sz="1600" b="1" dirty="0">
                <a:solidFill>
                  <a:srgbClr val="000000"/>
                </a:solidFill>
                <a:latin typeface="Menlo" panose="020B0609030804020204" pitchFamily="49" charset="0"/>
              </a:rPr>
            </a:br>
            <a:r>
              <a:rPr lang="nl-NL" sz="1600" b="1" dirty="0" err="1">
                <a:solidFill>
                  <a:srgbClr val="000000"/>
                </a:solidFill>
                <a:latin typeface="Menlo" panose="020B0609030804020204" pitchFamily="49" charset="0"/>
              </a:rPr>
              <a:t>c.execute</a:t>
            </a:r>
            <a:r>
              <a:rPr lang="nl-NL" sz="1600" b="1" dirty="0">
                <a:solidFill>
                  <a:srgbClr val="000000"/>
                </a:solidFill>
                <a:latin typeface="Menlo" panose="020B0609030804020204" pitchFamily="49" charset="0"/>
              </a:rPr>
              <a:t>(</a:t>
            </a:r>
            <a:r>
              <a:rPr lang="nl-NL" sz="1600" b="1" dirty="0">
                <a:solidFill>
                  <a:srgbClr val="A31515"/>
                </a:solidFill>
                <a:latin typeface="Menlo" panose="020B0609030804020204" pitchFamily="49" charset="0"/>
              </a:rPr>
              <a:t>"""CREATE TABLE stocks</a:t>
            </a:r>
            <a:endParaRPr lang="nl-NL" sz="1600" b="1" dirty="0">
              <a:solidFill>
                <a:srgbClr val="000000"/>
              </a:solidFill>
              <a:latin typeface="Menlo" panose="020B0609030804020204" pitchFamily="49" charset="0"/>
            </a:endParaRPr>
          </a:p>
          <a:p>
            <a:r>
              <a:rPr lang="nl-NL" sz="1600" b="1" dirty="0">
                <a:solidFill>
                  <a:srgbClr val="A31515"/>
                </a:solidFill>
                <a:latin typeface="Menlo" panose="020B0609030804020204" pitchFamily="49" charset="0"/>
              </a:rPr>
              <a:t>          (date </a:t>
            </a:r>
            <a:r>
              <a:rPr lang="nl-NL" sz="1600" b="1" dirty="0" err="1">
                <a:solidFill>
                  <a:srgbClr val="A31515"/>
                </a:solidFill>
                <a:latin typeface="Menlo" panose="020B0609030804020204" pitchFamily="49" charset="0"/>
              </a:rPr>
              <a:t>text</a:t>
            </a:r>
            <a:r>
              <a:rPr lang="nl-NL" sz="1600" b="1" dirty="0">
                <a:solidFill>
                  <a:srgbClr val="A31515"/>
                </a:solidFill>
                <a:latin typeface="Menlo" panose="020B0609030804020204" pitchFamily="49" charset="0"/>
              </a:rPr>
              <a:t>, trans </a:t>
            </a:r>
            <a:r>
              <a:rPr lang="nl-NL" sz="1600" b="1" dirty="0" err="1">
                <a:solidFill>
                  <a:srgbClr val="A31515"/>
                </a:solidFill>
                <a:latin typeface="Menlo" panose="020B0609030804020204" pitchFamily="49" charset="0"/>
              </a:rPr>
              <a:t>text</a:t>
            </a:r>
            <a:r>
              <a:rPr lang="nl-NL" sz="1600" b="1" dirty="0">
                <a:solidFill>
                  <a:srgbClr val="A31515"/>
                </a:solidFill>
                <a:latin typeface="Menlo" panose="020B0609030804020204" pitchFamily="49" charset="0"/>
              </a:rPr>
              <a:t>, </a:t>
            </a:r>
            <a:r>
              <a:rPr lang="nl-NL" sz="1600" b="1" dirty="0" err="1">
                <a:solidFill>
                  <a:srgbClr val="A31515"/>
                </a:solidFill>
                <a:latin typeface="Menlo" panose="020B0609030804020204" pitchFamily="49" charset="0"/>
              </a:rPr>
              <a:t>symbol</a:t>
            </a:r>
            <a:r>
              <a:rPr lang="nl-NL" sz="1600" b="1" dirty="0">
                <a:solidFill>
                  <a:srgbClr val="A31515"/>
                </a:solidFill>
                <a:latin typeface="Menlo" panose="020B0609030804020204" pitchFamily="49" charset="0"/>
              </a:rPr>
              <a:t> </a:t>
            </a:r>
            <a:r>
              <a:rPr lang="nl-NL" sz="1600" b="1" dirty="0" err="1">
                <a:solidFill>
                  <a:srgbClr val="A31515"/>
                </a:solidFill>
                <a:latin typeface="Menlo" panose="020B0609030804020204" pitchFamily="49" charset="0"/>
              </a:rPr>
              <a:t>text</a:t>
            </a:r>
            <a:r>
              <a:rPr lang="nl-NL" sz="1600" b="1" dirty="0">
                <a:solidFill>
                  <a:srgbClr val="A31515"/>
                </a:solidFill>
                <a:latin typeface="Menlo" panose="020B0609030804020204" pitchFamily="49" charset="0"/>
              </a:rPr>
              <a:t>, </a:t>
            </a:r>
            <a:r>
              <a:rPr lang="nl-NL" sz="1600" b="1" dirty="0" err="1">
                <a:solidFill>
                  <a:srgbClr val="A31515"/>
                </a:solidFill>
                <a:latin typeface="Menlo" panose="020B0609030804020204" pitchFamily="49" charset="0"/>
              </a:rPr>
              <a:t>qty</a:t>
            </a:r>
            <a:r>
              <a:rPr lang="nl-NL" sz="1600" b="1" dirty="0">
                <a:solidFill>
                  <a:srgbClr val="A31515"/>
                </a:solidFill>
                <a:latin typeface="Menlo" panose="020B0609030804020204" pitchFamily="49" charset="0"/>
              </a:rPr>
              <a:t> real, </a:t>
            </a:r>
            <a:r>
              <a:rPr lang="nl-NL" sz="1600" b="1" dirty="0" err="1">
                <a:solidFill>
                  <a:srgbClr val="A31515"/>
                </a:solidFill>
                <a:latin typeface="Menlo" panose="020B0609030804020204" pitchFamily="49" charset="0"/>
              </a:rPr>
              <a:t>price</a:t>
            </a:r>
            <a:r>
              <a:rPr lang="nl-NL" sz="1600" b="1" dirty="0">
                <a:solidFill>
                  <a:srgbClr val="A31515"/>
                </a:solidFill>
                <a:latin typeface="Menlo" panose="020B0609030804020204" pitchFamily="49" charset="0"/>
              </a:rPr>
              <a:t> real)"""</a:t>
            </a:r>
            <a:r>
              <a:rPr lang="nl-NL" sz="1600" b="1" dirty="0">
                <a:solidFill>
                  <a:srgbClr val="000000"/>
                </a:solidFill>
                <a:latin typeface="Menlo" panose="020B0609030804020204" pitchFamily="49" charset="0"/>
              </a:rPr>
              <a:t>)</a:t>
            </a:r>
          </a:p>
          <a:p>
            <a:br>
              <a:rPr lang="nl-NL" sz="1600" b="1" dirty="0">
                <a:solidFill>
                  <a:srgbClr val="000000"/>
                </a:solidFill>
                <a:latin typeface="Menlo" panose="020B0609030804020204" pitchFamily="49" charset="0"/>
              </a:rPr>
            </a:br>
            <a:r>
              <a:rPr lang="nl-NL" sz="1600" b="1" dirty="0" err="1">
                <a:solidFill>
                  <a:srgbClr val="000000"/>
                </a:solidFill>
                <a:latin typeface="Menlo" panose="020B0609030804020204" pitchFamily="49" charset="0"/>
              </a:rPr>
              <a:t>c.execute</a:t>
            </a:r>
            <a:r>
              <a:rPr lang="nl-NL" sz="1600" b="1" dirty="0">
                <a:solidFill>
                  <a:srgbClr val="000000"/>
                </a:solidFill>
                <a:latin typeface="Menlo" panose="020B0609030804020204" pitchFamily="49" charset="0"/>
              </a:rPr>
              <a:t>(</a:t>
            </a:r>
            <a:r>
              <a:rPr lang="nl-NL" sz="1600" b="1" dirty="0">
                <a:solidFill>
                  <a:srgbClr val="A31515"/>
                </a:solidFill>
                <a:latin typeface="Menlo" panose="020B0609030804020204" pitchFamily="49" charset="0"/>
              </a:rPr>
              <a:t>"""INSERT INTO stocks </a:t>
            </a:r>
          </a:p>
          <a:p>
            <a:r>
              <a:rPr lang="nl-NL" sz="1600" b="1" dirty="0">
                <a:solidFill>
                  <a:srgbClr val="A31515"/>
                </a:solidFill>
                <a:latin typeface="Menlo" panose="020B0609030804020204" pitchFamily="49" charset="0"/>
              </a:rPr>
              <a:t>          VALUES ('2006-01-05’, 'BUY’, 'RHAT’, 100, 35.14)"""</a:t>
            </a:r>
            <a:r>
              <a:rPr lang="nl-NL" sz="1600" b="1" dirty="0">
                <a:solidFill>
                  <a:srgbClr val="000000"/>
                </a:solidFill>
                <a:latin typeface="Menlo" panose="020B0609030804020204" pitchFamily="49" charset="0"/>
              </a:rPr>
              <a:t>)</a:t>
            </a:r>
          </a:p>
          <a:p>
            <a:br>
              <a:rPr lang="nl-NL" sz="1600" b="1" dirty="0">
                <a:solidFill>
                  <a:srgbClr val="000000"/>
                </a:solidFill>
                <a:latin typeface="Menlo" panose="020B0609030804020204" pitchFamily="49" charset="0"/>
              </a:rPr>
            </a:br>
            <a:r>
              <a:rPr lang="nl-NL" sz="1600" b="1" dirty="0" err="1">
                <a:solidFill>
                  <a:srgbClr val="000000"/>
                </a:solidFill>
                <a:latin typeface="Menlo" panose="020B0609030804020204" pitchFamily="49" charset="0"/>
              </a:rPr>
              <a:t>conn.commit</a:t>
            </a:r>
            <a:r>
              <a:rPr lang="nl-NL" sz="1600" b="1" dirty="0">
                <a:solidFill>
                  <a:srgbClr val="000000"/>
                </a:solidFill>
                <a:latin typeface="Menlo" panose="020B0609030804020204" pitchFamily="49" charset="0"/>
              </a:rPr>
              <a:t>()</a:t>
            </a:r>
          </a:p>
          <a:p>
            <a:endParaRPr lang="nl-NL" sz="1600" b="1" dirty="0">
              <a:solidFill>
                <a:srgbClr val="0000FF"/>
              </a:solidFill>
              <a:latin typeface="Menlo" panose="020B0609030804020204" pitchFamily="49" charset="0"/>
            </a:endParaRPr>
          </a:p>
          <a:p>
            <a:r>
              <a:rPr lang="nl-NL" sz="1600" b="1" dirty="0" err="1">
                <a:solidFill>
                  <a:srgbClr val="0000FF"/>
                </a:solidFill>
                <a:latin typeface="Menlo" panose="020B0609030804020204" pitchFamily="49" charset="0"/>
              </a:rPr>
              <a:t>for</a:t>
            </a:r>
            <a:r>
              <a:rPr lang="nl-NL" sz="1600" b="1" dirty="0">
                <a:solidFill>
                  <a:srgbClr val="000000"/>
                </a:solidFill>
                <a:latin typeface="Menlo" panose="020B0609030804020204" pitchFamily="49" charset="0"/>
              </a:rPr>
              <a:t> </a:t>
            </a:r>
            <a:r>
              <a:rPr lang="nl-NL" sz="1600" b="1" dirty="0" err="1">
                <a:solidFill>
                  <a:srgbClr val="000000"/>
                </a:solidFill>
                <a:latin typeface="Menlo" panose="020B0609030804020204" pitchFamily="49" charset="0"/>
              </a:rPr>
              <a:t>row</a:t>
            </a:r>
            <a:r>
              <a:rPr lang="nl-NL" sz="1600" b="1" dirty="0">
                <a:solidFill>
                  <a:srgbClr val="000000"/>
                </a:solidFill>
                <a:latin typeface="Menlo" panose="020B0609030804020204" pitchFamily="49" charset="0"/>
              </a:rPr>
              <a:t> </a:t>
            </a:r>
            <a:r>
              <a:rPr lang="nl-NL" sz="1600" b="1" dirty="0">
                <a:solidFill>
                  <a:srgbClr val="0000FF"/>
                </a:solidFill>
                <a:latin typeface="Menlo" panose="020B0609030804020204" pitchFamily="49" charset="0"/>
              </a:rPr>
              <a:t>in</a:t>
            </a:r>
            <a:r>
              <a:rPr lang="nl-NL" sz="1600" b="1" dirty="0">
                <a:solidFill>
                  <a:srgbClr val="000000"/>
                </a:solidFill>
                <a:latin typeface="Menlo" panose="020B0609030804020204" pitchFamily="49" charset="0"/>
              </a:rPr>
              <a:t> </a:t>
            </a:r>
            <a:r>
              <a:rPr lang="nl-NL" sz="1600" b="1" dirty="0" err="1">
                <a:solidFill>
                  <a:srgbClr val="000000"/>
                </a:solidFill>
                <a:latin typeface="Menlo" panose="020B0609030804020204" pitchFamily="49" charset="0"/>
              </a:rPr>
              <a:t>c.execute</a:t>
            </a:r>
            <a:r>
              <a:rPr lang="nl-NL" sz="1600" b="1" dirty="0">
                <a:solidFill>
                  <a:srgbClr val="000000"/>
                </a:solidFill>
                <a:latin typeface="Menlo" panose="020B0609030804020204" pitchFamily="49" charset="0"/>
              </a:rPr>
              <a:t>(</a:t>
            </a:r>
            <a:r>
              <a:rPr lang="nl-NL" sz="1600" b="1" dirty="0">
                <a:solidFill>
                  <a:srgbClr val="A31515"/>
                </a:solidFill>
                <a:latin typeface="Menlo" panose="020B0609030804020204" pitchFamily="49" charset="0"/>
              </a:rPr>
              <a:t>'SELECT * FROM stocks ORDER BY </a:t>
            </a:r>
            <a:r>
              <a:rPr lang="nl-NL" sz="1600" b="1" dirty="0" err="1">
                <a:solidFill>
                  <a:srgbClr val="A31515"/>
                </a:solidFill>
                <a:latin typeface="Menlo" panose="020B0609030804020204" pitchFamily="49" charset="0"/>
              </a:rPr>
              <a:t>price</a:t>
            </a:r>
            <a:r>
              <a:rPr lang="nl-NL" sz="1600" b="1" dirty="0">
                <a:solidFill>
                  <a:srgbClr val="A31515"/>
                </a:solidFill>
                <a:latin typeface="Menlo" panose="020B0609030804020204" pitchFamily="49" charset="0"/>
              </a:rPr>
              <a:t>'</a:t>
            </a:r>
            <a:r>
              <a:rPr lang="nl-NL" sz="1600" b="1" dirty="0">
                <a:solidFill>
                  <a:srgbClr val="000000"/>
                </a:solidFill>
                <a:latin typeface="Menlo" panose="020B0609030804020204" pitchFamily="49" charset="0"/>
              </a:rPr>
              <a:t>):</a:t>
            </a:r>
          </a:p>
          <a:p>
            <a:r>
              <a:rPr lang="nl-NL" sz="1600" b="1" dirty="0">
                <a:solidFill>
                  <a:srgbClr val="000000"/>
                </a:solidFill>
                <a:latin typeface="Menlo" panose="020B0609030804020204" pitchFamily="49" charset="0"/>
              </a:rPr>
              <a:t>     print(</a:t>
            </a:r>
            <a:r>
              <a:rPr lang="nl-NL" sz="1600" b="1" dirty="0" err="1">
                <a:solidFill>
                  <a:srgbClr val="000000"/>
                </a:solidFill>
                <a:latin typeface="Menlo" panose="020B0609030804020204" pitchFamily="49" charset="0"/>
              </a:rPr>
              <a:t>row</a:t>
            </a:r>
            <a:r>
              <a:rPr lang="nl-NL" sz="1600" b="1" dirty="0">
                <a:solidFill>
                  <a:srgbClr val="000000"/>
                </a:solidFill>
                <a:latin typeface="Menlo" panose="020B0609030804020204" pitchFamily="49" charset="0"/>
              </a:rPr>
              <a:t>)</a:t>
            </a:r>
          </a:p>
          <a:p>
            <a:endParaRPr lang="nl-NL" sz="1600" b="1" dirty="0">
              <a:solidFill>
                <a:srgbClr val="000000"/>
              </a:solidFill>
              <a:latin typeface="Menlo" panose="020B0609030804020204" pitchFamily="49" charset="0"/>
            </a:endParaRPr>
          </a:p>
          <a:p>
            <a:r>
              <a:rPr lang="nl-NL" sz="1600" b="1" dirty="0" err="1">
                <a:solidFill>
                  <a:srgbClr val="000000"/>
                </a:solidFill>
                <a:latin typeface="Menlo" panose="020B0609030804020204" pitchFamily="49" charset="0"/>
              </a:rPr>
              <a:t>conn.close</a:t>
            </a:r>
            <a:r>
              <a:rPr lang="nl-NL" sz="1600" b="1" dirty="0">
                <a:solidFill>
                  <a:srgbClr val="000000"/>
                </a:solidFill>
                <a:latin typeface="Menlo" panose="020B0609030804020204" pitchFamily="49" charset="0"/>
              </a:rPr>
              <a:t>()</a:t>
            </a:r>
          </a:p>
        </p:txBody>
      </p:sp>
    </p:spTree>
    <p:extLst>
      <p:ext uri="{BB962C8B-B14F-4D97-AF65-F5344CB8AC3E}">
        <p14:creationId xmlns:p14="http://schemas.microsoft.com/office/powerpoint/2010/main" val="419628919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ECE4485-88C6-FC4A-B6EE-16FA683DBAF8}"/>
              </a:ext>
            </a:extLst>
          </p:cNvPr>
          <p:cNvSpPr>
            <a:spLocks noGrp="1"/>
          </p:cNvSpPr>
          <p:nvPr>
            <p:ph type="title"/>
          </p:nvPr>
        </p:nvSpPr>
        <p:spPr/>
        <p:txBody>
          <a:bodyPr/>
          <a:lstStyle/>
          <a:p>
            <a:r>
              <a:rPr lang="nl-NL" dirty="0" err="1"/>
              <a:t>Concurrency</a:t>
            </a:r>
            <a:endParaRPr lang="nl-NL" dirty="0"/>
          </a:p>
        </p:txBody>
      </p:sp>
      <p:sp>
        <p:nvSpPr>
          <p:cNvPr id="5" name="Tijdelijke aanduiding voor inhoud 4">
            <a:extLst>
              <a:ext uri="{FF2B5EF4-FFF2-40B4-BE49-F238E27FC236}">
                <a16:creationId xmlns:a16="http://schemas.microsoft.com/office/drawing/2014/main" id="{B80710EF-6C1A-3E4F-B571-1E9A21A49BDA}"/>
              </a:ext>
            </a:extLst>
          </p:cNvPr>
          <p:cNvSpPr>
            <a:spLocks noGrp="1"/>
          </p:cNvSpPr>
          <p:nvPr>
            <p:ph idx="1"/>
          </p:nvPr>
        </p:nvSpPr>
        <p:spPr>
          <a:xfrm>
            <a:off x="575816" y="5219997"/>
            <a:ext cx="9361039" cy="2015828"/>
          </a:xfrm>
        </p:spPr>
        <p:txBody>
          <a:bodyPr/>
          <a:lstStyle/>
          <a:p>
            <a:pPr marL="0" indent="0">
              <a:buNone/>
            </a:pPr>
            <a:r>
              <a:rPr lang="nl-NL" dirty="0"/>
              <a:t>Python Standard Library:</a:t>
            </a:r>
          </a:p>
          <a:p>
            <a:r>
              <a:rPr lang="nl-NL" b="1" dirty="0"/>
              <a:t>multiprocessing</a:t>
            </a:r>
            <a:r>
              <a:rPr lang="nl-NL" dirty="0"/>
              <a:t> package</a:t>
            </a:r>
          </a:p>
          <a:p>
            <a:r>
              <a:rPr lang="nl-NL" b="1" dirty="0" err="1"/>
              <a:t>threading</a:t>
            </a:r>
            <a:r>
              <a:rPr lang="nl-NL" dirty="0"/>
              <a:t> package</a:t>
            </a:r>
          </a:p>
          <a:p>
            <a:r>
              <a:rPr lang="nl-NL" b="1" dirty="0" err="1"/>
              <a:t>asyncio</a:t>
            </a:r>
            <a:r>
              <a:rPr lang="nl-NL" dirty="0"/>
              <a:t> package </a:t>
            </a:r>
            <a:r>
              <a:rPr lang="nl-NL" dirty="0" err="1"/>
              <a:t>and</a:t>
            </a:r>
            <a:r>
              <a:rPr lang="nl-NL" dirty="0"/>
              <a:t> </a:t>
            </a:r>
            <a:r>
              <a:rPr lang="nl-NL" b="1" dirty="0" err="1"/>
              <a:t>async</a:t>
            </a:r>
            <a:r>
              <a:rPr lang="nl-NL" dirty="0"/>
              <a:t>/</a:t>
            </a:r>
            <a:r>
              <a:rPr lang="nl-NL" b="1" dirty="0" err="1"/>
              <a:t>await</a:t>
            </a:r>
            <a:r>
              <a:rPr lang="nl-NL" dirty="0"/>
              <a:t> </a:t>
            </a:r>
            <a:r>
              <a:rPr lang="nl-NL" dirty="0" err="1"/>
              <a:t>keywords</a:t>
            </a:r>
            <a:r>
              <a:rPr lang="nl-NL" dirty="0"/>
              <a:t> (</a:t>
            </a:r>
            <a:r>
              <a:rPr lang="nl-NL" dirty="0" err="1"/>
              <a:t>introduced</a:t>
            </a:r>
            <a:r>
              <a:rPr lang="nl-NL" dirty="0"/>
              <a:t> in Python 3.4)</a:t>
            </a:r>
          </a:p>
        </p:txBody>
      </p:sp>
      <p:graphicFrame>
        <p:nvGraphicFramePr>
          <p:cNvPr id="6" name="Tijdelijke aanduiding voor inhoud 3">
            <a:extLst>
              <a:ext uri="{FF2B5EF4-FFF2-40B4-BE49-F238E27FC236}">
                <a16:creationId xmlns:a16="http://schemas.microsoft.com/office/drawing/2014/main" id="{7F07B905-37C1-5B4D-AFB1-8E9AC47239CA}"/>
              </a:ext>
            </a:extLst>
          </p:cNvPr>
          <p:cNvGraphicFramePr>
            <a:graphicFrameLocks/>
          </p:cNvGraphicFramePr>
          <p:nvPr/>
        </p:nvGraphicFramePr>
        <p:xfrm>
          <a:off x="576707" y="1831628"/>
          <a:ext cx="8928100" cy="27402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48227338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683467C-67FD-9B49-8F68-F8C86A03FF1E}"/>
              </a:ext>
            </a:extLst>
          </p:cNvPr>
          <p:cNvSpPr>
            <a:spLocks noGrp="1"/>
          </p:cNvSpPr>
          <p:nvPr>
            <p:ph type="title"/>
          </p:nvPr>
        </p:nvSpPr>
        <p:spPr/>
        <p:txBody>
          <a:bodyPr/>
          <a:lstStyle/>
          <a:p>
            <a:r>
              <a:rPr lang="nl-NL" dirty="0" err="1"/>
              <a:t>Comparison</a:t>
            </a:r>
            <a:endParaRPr lang="nl-NL" dirty="0"/>
          </a:p>
        </p:txBody>
      </p:sp>
      <p:graphicFrame>
        <p:nvGraphicFramePr>
          <p:cNvPr id="4" name="Tijdelijke aanduiding voor inhoud 3">
            <a:extLst>
              <a:ext uri="{FF2B5EF4-FFF2-40B4-BE49-F238E27FC236}">
                <a16:creationId xmlns:a16="http://schemas.microsoft.com/office/drawing/2014/main" id="{C5DEB0AE-5BEF-A842-BE66-146348452A74}"/>
              </a:ext>
            </a:extLst>
          </p:cNvPr>
          <p:cNvGraphicFramePr>
            <a:graphicFrameLocks noGrp="1"/>
          </p:cNvGraphicFramePr>
          <p:nvPr>
            <p:ph idx="1"/>
          </p:nvPr>
        </p:nvGraphicFramePr>
        <p:xfrm>
          <a:off x="576262" y="2012950"/>
          <a:ext cx="9216576" cy="2665349"/>
        </p:xfrm>
        <a:graphic>
          <a:graphicData uri="http://schemas.openxmlformats.org/drawingml/2006/table">
            <a:tbl>
              <a:tblPr firstRow="1" firstCol="1" bandRow="1">
                <a:tableStyleId>{5C22544A-7EE6-4342-B048-85BDC9FD1C3A}</a:tableStyleId>
              </a:tblPr>
              <a:tblGrid>
                <a:gridCol w="1799754">
                  <a:extLst>
                    <a:ext uri="{9D8B030D-6E8A-4147-A177-3AD203B41FA5}">
                      <a16:colId xmlns:a16="http://schemas.microsoft.com/office/drawing/2014/main" val="1896799358"/>
                    </a:ext>
                  </a:extLst>
                </a:gridCol>
                <a:gridCol w="2808534">
                  <a:extLst>
                    <a:ext uri="{9D8B030D-6E8A-4147-A177-3AD203B41FA5}">
                      <a16:colId xmlns:a16="http://schemas.microsoft.com/office/drawing/2014/main" val="7174572"/>
                    </a:ext>
                  </a:extLst>
                </a:gridCol>
                <a:gridCol w="2304144">
                  <a:extLst>
                    <a:ext uri="{9D8B030D-6E8A-4147-A177-3AD203B41FA5}">
                      <a16:colId xmlns:a16="http://schemas.microsoft.com/office/drawing/2014/main" val="559125682"/>
                    </a:ext>
                  </a:extLst>
                </a:gridCol>
                <a:gridCol w="2304144">
                  <a:extLst>
                    <a:ext uri="{9D8B030D-6E8A-4147-A177-3AD203B41FA5}">
                      <a16:colId xmlns:a16="http://schemas.microsoft.com/office/drawing/2014/main" val="2758514151"/>
                    </a:ext>
                  </a:extLst>
                </a:gridCol>
              </a:tblGrid>
              <a:tr h="370840">
                <a:tc>
                  <a:txBody>
                    <a:bodyPr/>
                    <a:lstStyle/>
                    <a:p>
                      <a:endParaRPr lang="nl-NL" dirty="0"/>
                    </a:p>
                  </a:txBody>
                  <a:tcPr/>
                </a:tc>
                <a:tc>
                  <a:txBody>
                    <a:bodyPr/>
                    <a:lstStyle/>
                    <a:p>
                      <a:r>
                        <a:rPr lang="nl-NL" dirty="0"/>
                        <a:t>Multiprocessing</a:t>
                      </a:r>
                    </a:p>
                  </a:txBody>
                  <a:tcPr/>
                </a:tc>
                <a:tc>
                  <a:txBody>
                    <a:bodyPr/>
                    <a:lstStyle/>
                    <a:p>
                      <a:r>
                        <a:rPr lang="nl-NL" dirty="0" err="1"/>
                        <a:t>Threading</a:t>
                      </a:r>
                      <a:endParaRPr lang="nl-NL" dirty="0"/>
                    </a:p>
                  </a:txBody>
                  <a:tcPr/>
                </a:tc>
                <a:tc>
                  <a:txBody>
                    <a:bodyPr/>
                    <a:lstStyle/>
                    <a:p>
                      <a:r>
                        <a:rPr lang="nl-NL" dirty="0" err="1"/>
                        <a:t>Asynchronous</a:t>
                      </a:r>
                      <a:r>
                        <a:rPr lang="nl-NL" dirty="0"/>
                        <a:t> IO</a:t>
                      </a:r>
                    </a:p>
                  </a:txBody>
                  <a:tcPr/>
                </a:tc>
                <a:extLst>
                  <a:ext uri="{0D108BD9-81ED-4DB2-BD59-A6C34878D82A}">
                    <a16:rowId xmlns:a16="http://schemas.microsoft.com/office/drawing/2014/main" val="102790451"/>
                  </a:ext>
                </a:extLst>
              </a:tr>
              <a:tr h="370840">
                <a:tc>
                  <a:txBody>
                    <a:bodyPr/>
                    <a:lstStyle/>
                    <a:p>
                      <a:r>
                        <a:rPr lang="nl-NL" b="1" dirty="0"/>
                        <a:t>Package</a:t>
                      </a:r>
                    </a:p>
                  </a:txBody>
                  <a:tcPr/>
                </a:tc>
                <a:tc>
                  <a:txBody>
                    <a:bodyPr/>
                    <a:lstStyle/>
                    <a:p>
                      <a:r>
                        <a:rPr lang="nl-NL" b="0" dirty="0"/>
                        <a:t>multiprocessing</a:t>
                      </a:r>
                    </a:p>
                  </a:txBody>
                  <a:tcPr/>
                </a:tc>
                <a:tc>
                  <a:txBody>
                    <a:bodyPr/>
                    <a:lstStyle/>
                    <a:p>
                      <a:r>
                        <a:rPr lang="nl-NL" dirty="0" err="1"/>
                        <a:t>threading</a:t>
                      </a:r>
                      <a:endParaRPr lang="nl-NL" dirty="0"/>
                    </a:p>
                  </a:txBody>
                  <a:tcPr/>
                </a:tc>
                <a:tc>
                  <a:txBody>
                    <a:bodyPr/>
                    <a:lstStyle/>
                    <a:p>
                      <a:r>
                        <a:rPr lang="nl-NL" dirty="0" err="1"/>
                        <a:t>asyncio</a:t>
                      </a:r>
                      <a:endParaRPr lang="nl-NL" dirty="0"/>
                    </a:p>
                  </a:txBody>
                  <a:tcPr/>
                </a:tc>
                <a:extLst>
                  <a:ext uri="{0D108BD9-81ED-4DB2-BD59-A6C34878D82A}">
                    <a16:rowId xmlns:a16="http://schemas.microsoft.com/office/drawing/2014/main" val="1394992068"/>
                  </a:ext>
                </a:extLst>
              </a:tr>
              <a:tr h="370840">
                <a:tc>
                  <a:txBody>
                    <a:bodyPr/>
                    <a:lstStyle/>
                    <a:p>
                      <a:r>
                        <a:rPr lang="nl-NL" dirty="0"/>
                        <a:t>Class</a:t>
                      </a:r>
                    </a:p>
                  </a:txBody>
                  <a:tcPr/>
                </a:tc>
                <a:tc>
                  <a:txBody>
                    <a:bodyPr/>
                    <a:lstStyle/>
                    <a:p>
                      <a:r>
                        <a:rPr lang="nl-NL" dirty="0"/>
                        <a:t>Proces</a:t>
                      </a:r>
                    </a:p>
                  </a:txBody>
                  <a:tcPr/>
                </a:tc>
                <a:tc>
                  <a:txBody>
                    <a:bodyPr/>
                    <a:lstStyle/>
                    <a:p>
                      <a:r>
                        <a:rPr lang="nl-NL" dirty="0"/>
                        <a:t>Thread</a:t>
                      </a:r>
                    </a:p>
                  </a:txBody>
                  <a:tcPr/>
                </a:tc>
                <a:tc>
                  <a:txBody>
                    <a:bodyPr/>
                    <a:lstStyle/>
                    <a:p>
                      <a:r>
                        <a:rPr lang="nl-NL" dirty="0" err="1"/>
                        <a:t>Coroutine</a:t>
                      </a:r>
                      <a:endParaRPr lang="nl-NL" dirty="0"/>
                    </a:p>
                  </a:txBody>
                  <a:tcPr/>
                </a:tc>
                <a:extLst>
                  <a:ext uri="{0D108BD9-81ED-4DB2-BD59-A6C34878D82A}">
                    <a16:rowId xmlns:a16="http://schemas.microsoft.com/office/drawing/2014/main" val="789344665"/>
                  </a:ext>
                </a:extLst>
              </a:tr>
              <a:tr h="370840">
                <a:tc>
                  <a:txBody>
                    <a:bodyPr/>
                    <a:lstStyle/>
                    <a:p>
                      <a:r>
                        <a:rPr lang="nl-NL" dirty="0"/>
                        <a:t>Python</a:t>
                      </a:r>
                    </a:p>
                  </a:txBody>
                  <a:tcPr/>
                </a:tc>
                <a:tc>
                  <a:txBody>
                    <a:bodyPr/>
                    <a:lstStyle/>
                    <a:p>
                      <a:r>
                        <a:rPr lang="nl-NL" dirty="0"/>
                        <a:t>Class Proces</a:t>
                      </a:r>
                    </a:p>
                  </a:txBody>
                  <a:tcPr/>
                </a:tc>
                <a:tc>
                  <a:txBody>
                    <a:bodyPr/>
                    <a:lstStyle/>
                    <a:p>
                      <a:r>
                        <a:rPr lang="nl-NL" dirty="0"/>
                        <a:t>Class Thread</a:t>
                      </a:r>
                    </a:p>
                  </a:txBody>
                  <a:tcPr/>
                </a:tc>
                <a:tc>
                  <a:txBody>
                    <a:bodyPr/>
                    <a:lstStyle/>
                    <a:p>
                      <a:r>
                        <a:rPr lang="nl-NL" dirty="0" err="1"/>
                        <a:t>Keywords</a:t>
                      </a:r>
                      <a:r>
                        <a:rPr lang="nl-NL" dirty="0"/>
                        <a:t> </a:t>
                      </a:r>
                      <a:r>
                        <a:rPr lang="nl-NL" dirty="0" err="1"/>
                        <a:t>async</a:t>
                      </a:r>
                      <a:r>
                        <a:rPr lang="nl-NL" dirty="0"/>
                        <a:t>, </a:t>
                      </a:r>
                      <a:r>
                        <a:rPr lang="nl-NL" dirty="0" err="1"/>
                        <a:t>await</a:t>
                      </a:r>
                      <a:endParaRPr lang="nl-NL" dirty="0"/>
                    </a:p>
                  </a:txBody>
                  <a:tcPr/>
                </a:tc>
                <a:extLst>
                  <a:ext uri="{0D108BD9-81ED-4DB2-BD59-A6C34878D82A}">
                    <a16:rowId xmlns:a16="http://schemas.microsoft.com/office/drawing/2014/main" val="3009170456"/>
                  </a:ext>
                </a:extLst>
              </a:tr>
              <a:tr h="370840">
                <a:tc>
                  <a:txBody>
                    <a:bodyPr/>
                    <a:lstStyle/>
                    <a:p>
                      <a:r>
                        <a:rPr lang="nl-NL" dirty="0"/>
                        <a:t>Data </a:t>
                      </a:r>
                      <a:r>
                        <a:rPr lang="nl-NL" dirty="0" err="1"/>
                        <a:t>sharing</a:t>
                      </a:r>
                      <a:endParaRPr lang="nl-NL" dirty="0"/>
                    </a:p>
                  </a:txBody>
                  <a:tcPr/>
                </a:tc>
                <a:tc>
                  <a:txBody>
                    <a:bodyPr/>
                    <a:lstStyle/>
                    <a:p>
                      <a:r>
                        <a:rPr lang="nl-NL" dirty="0"/>
                        <a:t>Message</a:t>
                      </a:r>
                    </a:p>
                  </a:txBody>
                  <a:tcPr/>
                </a:tc>
                <a:tc>
                  <a:txBody>
                    <a:bodyPr/>
                    <a:lstStyle/>
                    <a:p>
                      <a:r>
                        <a:rPr lang="nl-NL" dirty="0"/>
                        <a:t>Shared data</a:t>
                      </a:r>
                    </a:p>
                  </a:txBody>
                  <a:tcPr/>
                </a:tc>
                <a:tc>
                  <a:txBody>
                    <a:bodyPr/>
                    <a:lstStyle/>
                    <a:p>
                      <a:endParaRPr lang="nl-NL" dirty="0"/>
                    </a:p>
                  </a:txBody>
                  <a:tcPr/>
                </a:tc>
                <a:extLst>
                  <a:ext uri="{0D108BD9-81ED-4DB2-BD59-A6C34878D82A}">
                    <a16:rowId xmlns:a16="http://schemas.microsoft.com/office/drawing/2014/main" val="1750062573"/>
                  </a:ext>
                </a:extLst>
              </a:tr>
              <a:tr h="370840">
                <a:tc>
                  <a:txBody>
                    <a:bodyPr/>
                    <a:lstStyle/>
                    <a:p>
                      <a:r>
                        <a:rPr lang="nl-NL" dirty="0" err="1"/>
                        <a:t>Usage</a:t>
                      </a:r>
                      <a:endParaRPr lang="nl-NL" dirty="0"/>
                    </a:p>
                  </a:txBody>
                  <a:tcPr/>
                </a:tc>
                <a:tc>
                  <a:txBody>
                    <a:bodyPr/>
                    <a:lstStyle/>
                    <a:p>
                      <a:r>
                        <a:rPr lang="nl-NL" sz="1984" b="0" i="0" kern="1200" dirty="0">
                          <a:solidFill>
                            <a:schemeClr val="dk1"/>
                          </a:solidFill>
                          <a:effectLst/>
                          <a:latin typeface="+mn-lt"/>
                          <a:ea typeface="+mn-ea"/>
                          <a:cs typeface="+mn-cs"/>
                        </a:rPr>
                        <a:t>CPU intensive</a:t>
                      </a:r>
                      <a:endParaRPr lang="nl-NL" dirty="0"/>
                    </a:p>
                  </a:txBody>
                  <a:tcPr/>
                </a:tc>
                <a:tc>
                  <a:txBody>
                    <a:bodyPr/>
                    <a:lstStyle/>
                    <a:p>
                      <a:r>
                        <a:rPr lang="nl-NL" sz="1984" b="0" i="0" kern="1200" dirty="0">
                          <a:solidFill>
                            <a:schemeClr val="dk1"/>
                          </a:solidFill>
                          <a:effectLst/>
                          <a:latin typeface="+mn-lt"/>
                          <a:ea typeface="+mn-ea"/>
                          <a:cs typeface="+mn-cs"/>
                        </a:rPr>
                        <a:t>IO intensive</a:t>
                      </a:r>
                      <a:endParaRPr lang="nl-NL" dirty="0"/>
                    </a:p>
                  </a:txBody>
                  <a:tcPr/>
                </a:tc>
                <a:tc>
                  <a:txBody>
                    <a:bodyPr/>
                    <a:lstStyle/>
                    <a:p>
                      <a:pPr marL="0" marR="0" lvl="0" indent="0" algn="l" defTabSz="1007943" rtl="0" eaLnBrk="1" fontAlgn="auto" latinLnBrk="0" hangingPunct="1">
                        <a:lnSpc>
                          <a:spcPct val="100000"/>
                        </a:lnSpc>
                        <a:spcBef>
                          <a:spcPts val="0"/>
                        </a:spcBef>
                        <a:spcAft>
                          <a:spcPts val="0"/>
                        </a:spcAft>
                        <a:buClrTx/>
                        <a:buSzTx/>
                        <a:buFontTx/>
                        <a:buNone/>
                        <a:tabLst/>
                        <a:defRPr/>
                      </a:pPr>
                      <a:r>
                        <a:rPr lang="nl-NL" sz="1984" b="0" i="0" kern="1200" dirty="0">
                          <a:solidFill>
                            <a:schemeClr val="dk1"/>
                          </a:solidFill>
                          <a:effectLst/>
                          <a:latin typeface="+mn-lt"/>
                          <a:ea typeface="+mn-ea"/>
                          <a:cs typeface="+mn-cs"/>
                        </a:rPr>
                        <a:t>IO intensive</a:t>
                      </a:r>
                      <a:endParaRPr lang="nl-NL" dirty="0"/>
                    </a:p>
                  </a:txBody>
                  <a:tcPr/>
                </a:tc>
                <a:extLst>
                  <a:ext uri="{0D108BD9-81ED-4DB2-BD59-A6C34878D82A}">
                    <a16:rowId xmlns:a16="http://schemas.microsoft.com/office/drawing/2014/main" val="1830881171"/>
                  </a:ext>
                </a:extLst>
              </a:tr>
            </a:tbl>
          </a:graphicData>
        </a:graphic>
      </p:graphicFrame>
    </p:spTree>
    <p:extLst>
      <p:ext uri="{BB962C8B-B14F-4D97-AF65-F5344CB8AC3E}">
        <p14:creationId xmlns:p14="http://schemas.microsoft.com/office/powerpoint/2010/main" val="203271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a:xfrm>
            <a:off x="1943967" y="402483"/>
            <a:ext cx="8136658" cy="1461188"/>
          </a:xfrm>
        </p:spPr>
        <p:txBody>
          <a:bodyPr/>
          <a:lstStyle/>
          <a:p>
            <a:r>
              <a:rPr lang="nl-NL" dirty="0"/>
              <a:t>Writing to and reading from a file</a:t>
            </a:r>
          </a:p>
        </p:txBody>
      </p:sp>
      <p:sp>
        <p:nvSpPr>
          <p:cNvPr id="2" name="Tijdelijke aanduiding voor inhoud 1"/>
          <p:cNvSpPr>
            <a:spLocks noGrp="1"/>
          </p:cNvSpPr>
          <p:nvPr>
            <p:ph idx="1"/>
          </p:nvPr>
        </p:nvSpPr>
        <p:spPr/>
        <p:txBody>
          <a:bodyPr/>
          <a:lstStyle/>
          <a:p>
            <a:r>
              <a:rPr lang="nl-NL" dirty="0"/>
              <a:t>First </a:t>
            </a:r>
            <a:r>
              <a:rPr lang="nl-NL" dirty="0" err="1"/>
              <a:t>create</a:t>
            </a:r>
            <a:r>
              <a:rPr lang="nl-NL" dirty="0"/>
              <a:t> a file </a:t>
            </a:r>
            <a:r>
              <a:rPr lang="nl-NL" dirty="0" err="1"/>
              <a:t>with</a:t>
            </a:r>
            <a:r>
              <a:rPr lang="nl-NL" dirty="0"/>
              <a:t> open </a:t>
            </a:r>
            <a:r>
              <a:rPr lang="nl-NL" dirty="0" err="1"/>
              <a:t>and</a:t>
            </a:r>
            <a:r>
              <a:rPr lang="nl-NL" dirty="0"/>
              <a:t> </a:t>
            </a:r>
            <a:r>
              <a:rPr lang="nl-NL" dirty="0" err="1"/>
              <a:t>write</a:t>
            </a:r>
            <a:r>
              <a:rPr lang="nl-NL" dirty="0"/>
              <a:t> mode</a:t>
            </a:r>
          </a:p>
          <a:p>
            <a:r>
              <a:rPr lang="nl-NL" dirty="0"/>
              <a:t>Write a header line </a:t>
            </a:r>
            <a:r>
              <a:rPr lang="nl-NL" dirty="0" err="1"/>
              <a:t>to</a:t>
            </a:r>
            <a:r>
              <a:rPr lang="nl-NL" dirty="0"/>
              <a:t> </a:t>
            </a:r>
            <a:r>
              <a:rPr lang="nl-NL" dirty="0" err="1"/>
              <a:t>the</a:t>
            </a:r>
            <a:r>
              <a:rPr lang="nl-NL" dirty="0"/>
              <a:t> file. E.g. 'ID,var1,var2,var3'</a:t>
            </a:r>
          </a:p>
          <a:p>
            <a:r>
              <a:rPr lang="nl-NL" dirty="0"/>
              <a:t>Write a </a:t>
            </a:r>
            <a:r>
              <a:rPr lang="nl-NL" dirty="0" err="1"/>
              <a:t>couple</a:t>
            </a:r>
            <a:r>
              <a:rPr lang="nl-NL" dirty="0"/>
              <a:t> of </a:t>
            </a:r>
            <a:r>
              <a:rPr lang="nl-NL" dirty="0" err="1"/>
              <a:t>lines</a:t>
            </a:r>
            <a:r>
              <a:rPr lang="nl-NL" dirty="0"/>
              <a:t> </a:t>
            </a:r>
            <a:r>
              <a:rPr lang="nl-NL" dirty="0" err="1"/>
              <a:t>to</a:t>
            </a:r>
            <a:r>
              <a:rPr lang="nl-NL" dirty="0"/>
              <a:t> </a:t>
            </a:r>
            <a:r>
              <a:rPr lang="nl-NL" dirty="0" err="1"/>
              <a:t>the</a:t>
            </a:r>
            <a:r>
              <a:rPr lang="nl-NL" dirty="0"/>
              <a:t> file. E.g. '1001, 5, 1.23, "Y"'</a:t>
            </a:r>
          </a:p>
          <a:p>
            <a:endParaRPr lang="nl-NL" dirty="0"/>
          </a:p>
          <a:p>
            <a:r>
              <a:rPr lang="nl-NL" dirty="0" err="1"/>
              <a:t>Then</a:t>
            </a:r>
            <a:r>
              <a:rPr lang="nl-NL" dirty="0"/>
              <a:t> </a:t>
            </a:r>
            <a:r>
              <a:rPr lang="nl-NL" dirty="0" err="1"/>
              <a:t>create</a:t>
            </a:r>
            <a:r>
              <a:rPr lang="nl-NL" dirty="0"/>
              <a:t> a new program</a:t>
            </a:r>
          </a:p>
          <a:p>
            <a:r>
              <a:rPr lang="nl-NL" dirty="0"/>
              <a:t>Open </a:t>
            </a:r>
            <a:r>
              <a:rPr lang="nl-NL" dirty="0" err="1"/>
              <a:t>the</a:t>
            </a:r>
            <a:r>
              <a:rPr lang="nl-NL" dirty="0"/>
              <a:t> file in </a:t>
            </a:r>
            <a:r>
              <a:rPr lang="nl-NL" dirty="0" err="1"/>
              <a:t>read</a:t>
            </a:r>
            <a:r>
              <a:rPr lang="nl-NL" dirty="0"/>
              <a:t> mode</a:t>
            </a:r>
          </a:p>
          <a:p>
            <a:r>
              <a:rPr lang="nl-NL" dirty="0"/>
              <a:t>Read </a:t>
            </a:r>
            <a:r>
              <a:rPr lang="nl-NL" dirty="0" err="1"/>
              <a:t>the</a:t>
            </a:r>
            <a:r>
              <a:rPr lang="nl-NL" dirty="0"/>
              <a:t> header </a:t>
            </a:r>
            <a:r>
              <a:rPr lang="nl-NL" dirty="0" err="1"/>
              <a:t>and</a:t>
            </a:r>
            <a:r>
              <a:rPr lang="nl-NL" dirty="0"/>
              <a:t> split </a:t>
            </a:r>
            <a:r>
              <a:rPr lang="nl-NL" dirty="0" err="1"/>
              <a:t>into</a:t>
            </a:r>
            <a:r>
              <a:rPr lang="nl-NL" dirty="0"/>
              <a:t> a list of headers</a:t>
            </a:r>
          </a:p>
          <a:p>
            <a:r>
              <a:rPr lang="nl-NL" dirty="0"/>
              <a:t>For </a:t>
            </a:r>
            <a:r>
              <a:rPr lang="nl-NL" dirty="0" err="1"/>
              <a:t>each</a:t>
            </a:r>
            <a:r>
              <a:rPr lang="nl-NL" dirty="0"/>
              <a:t> line split </a:t>
            </a:r>
            <a:r>
              <a:rPr lang="nl-NL" dirty="0" err="1"/>
              <a:t>the</a:t>
            </a:r>
            <a:r>
              <a:rPr lang="nl-NL" dirty="0"/>
              <a:t> line </a:t>
            </a:r>
            <a:r>
              <a:rPr lang="nl-NL" dirty="0" err="1"/>
              <a:t>into</a:t>
            </a:r>
            <a:r>
              <a:rPr lang="nl-NL" dirty="0"/>
              <a:t> </a:t>
            </a:r>
            <a:r>
              <a:rPr lang="nl-NL" dirty="0" err="1"/>
              <a:t>values</a:t>
            </a:r>
            <a:endParaRPr lang="nl-NL" dirty="0"/>
          </a:p>
          <a:p>
            <a:r>
              <a:rPr lang="nl-NL" dirty="0" err="1"/>
              <a:t>Create</a:t>
            </a:r>
            <a:r>
              <a:rPr lang="nl-NL" dirty="0"/>
              <a:t> a </a:t>
            </a:r>
            <a:r>
              <a:rPr lang="nl-NL" dirty="0" err="1"/>
              <a:t>dictionary</a:t>
            </a:r>
            <a:r>
              <a:rPr lang="nl-NL" dirty="0"/>
              <a:t> </a:t>
            </a:r>
            <a:r>
              <a:rPr lang="nl-NL" dirty="0" err="1"/>
              <a:t>with</a:t>
            </a:r>
            <a:r>
              <a:rPr lang="nl-NL" dirty="0"/>
              <a:t> </a:t>
            </a:r>
            <a:r>
              <a:rPr lang="nl-NL" dirty="0" err="1"/>
              <a:t>the</a:t>
            </a:r>
            <a:r>
              <a:rPr lang="nl-NL" dirty="0"/>
              <a:t> header </a:t>
            </a:r>
            <a:r>
              <a:rPr lang="nl-NL" dirty="0" err="1"/>
              <a:t>and</a:t>
            </a:r>
            <a:r>
              <a:rPr lang="nl-NL" dirty="0"/>
              <a:t> </a:t>
            </a:r>
            <a:r>
              <a:rPr lang="nl-NL" dirty="0" err="1"/>
              <a:t>the</a:t>
            </a:r>
            <a:r>
              <a:rPr lang="nl-NL" dirty="0"/>
              <a:t> </a:t>
            </a:r>
            <a:r>
              <a:rPr lang="nl-NL" dirty="0" err="1"/>
              <a:t>values</a:t>
            </a:r>
            <a:r>
              <a:rPr lang="nl-NL" dirty="0"/>
              <a:t> </a:t>
            </a:r>
            <a:r>
              <a:rPr lang="nl-NL" dirty="0" err="1"/>
              <a:t>using</a:t>
            </a:r>
            <a:r>
              <a:rPr lang="nl-NL" dirty="0"/>
              <a:t> zip()</a:t>
            </a:r>
          </a:p>
          <a:p>
            <a:endParaRPr lang="nl-NL" dirty="0"/>
          </a:p>
          <a:p>
            <a:r>
              <a:rPr lang="nl-NL" dirty="0"/>
              <a:t>Filter on </a:t>
            </a:r>
            <a:r>
              <a:rPr lang="nl-NL" dirty="0" err="1"/>
              <a:t>one</a:t>
            </a:r>
            <a:r>
              <a:rPr lang="nl-NL" dirty="0"/>
              <a:t> off </a:t>
            </a:r>
            <a:r>
              <a:rPr lang="nl-NL" dirty="0" err="1"/>
              <a:t>the</a:t>
            </a:r>
            <a:r>
              <a:rPr lang="nl-NL" dirty="0"/>
              <a:t> fields </a:t>
            </a:r>
            <a:r>
              <a:rPr lang="nl-NL" dirty="0" err="1"/>
              <a:t>and</a:t>
            </a:r>
            <a:r>
              <a:rPr lang="nl-NL" dirty="0"/>
              <a:t> print </a:t>
            </a:r>
            <a:r>
              <a:rPr lang="nl-NL" dirty="0" err="1"/>
              <a:t>the</a:t>
            </a:r>
            <a:r>
              <a:rPr lang="nl-NL" dirty="0"/>
              <a:t> </a:t>
            </a:r>
            <a:r>
              <a:rPr lang="nl-NL" dirty="0" err="1"/>
              <a:t>lines</a:t>
            </a:r>
            <a:endParaRPr lang="nl-NL" dirty="0"/>
          </a:p>
          <a:p>
            <a:endParaRPr lang="nl-NL" dirty="0"/>
          </a:p>
        </p:txBody>
      </p:sp>
      <p:sp>
        <p:nvSpPr>
          <p:cNvPr id="4" name="Tekstvak 3">
            <a:extLst>
              <a:ext uri="{FF2B5EF4-FFF2-40B4-BE49-F238E27FC236}">
                <a16:creationId xmlns:a16="http://schemas.microsoft.com/office/drawing/2014/main" id="{C790CB35-D9C6-504A-AA4E-44B7D7591AB5}"/>
              </a:ext>
            </a:extLst>
          </p:cNvPr>
          <p:cNvSpPr txBox="1"/>
          <p:nvPr/>
        </p:nvSpPr>
        <p:spPr>
          <a:xfrm>
            <a:off x="1943967" y="386318"/>
            <a:ext cx="2448272" cy="369332"/>
          </a:xfrm>
          <a:prstGeom prst="rect">
            <a:avLst/>
          </a:prstGeom>
          <a:noFill/>
        </p:spPr>
        <p:txBody>
          <a:bodyPr wrap="square" rtlCol="0">
            <a:spAutoFit/>
          </a:bodyPr>
          <a:lstStyle/>
          <a:p>
            <a:r>
              <a:rPr lang="nl-NL" dirty="0" err="1">
                <a:solidFill>
                  <a:schemeClr val="bg2">
                    <a:lumMod val="50000"/>
                  </a:schemeClr>
                </a:solidFill>
              </a:rPr>
              <a:t>Exercise</a:t>
            </a:r>
            <a:r>
              <a:rPr lang="nl-NL" dirty="0">
                <a:solidFill>
                  <a:schemeClr val="bg2">
                    <a:lumMod val="50000"/>
                  </a:schemeClr>
                </a:solidFill>
              </a:rPr>
              <a:t> </a:t>
            </a:r>
            <a:r>
              <a:rPr lang="nl-NL" dirty="0">
                <a:solidFill>
                  <a:schemeClr val="bg2">
                    <a:lumMod val="50000"/>
                  </a:schemeClr>
                </a:solidFill>
                <a:latin typeface="+mn-lt"/>
              </a:rPr>
              <a:t>1.1</a:t>
            </a:r>
          </a:p>
        </p:txBody>
      </p:sp>
    </p:spTree>
    <p:extLst>
      <p:ext uri="{BB962C8B-B14F-4D97-AF65-F5344CB8AC3E}">
        <p14:creationId xmlns:p14="http://schemas.microsoft.com/office/powerpoint/2010/main" val="315648732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41BA0F8-52AF-EE4B-8480-9E54A680D8A4}"/>
              </a:ext>
            </a:extLst>
          </p:cNvPr>
          <p:cNvSpPr>
            <a:spLocks noGrp="1"/>
          </p:cNvSpPr>
          <p:nvPr>
            <p:ph type="title"/>
          </p:nvPr>
        </p:nvSpPr>
        <p:spPr/>
        <p:txBody>
          <a:bodyPr/>
          <a:lstStyle/>
          <a:p>
            <a:r>
              <a:rPr lang="nl-NL" dirty="0"/>
              <a:t>Proces versus Thread</a:t>
            </a:r>
          </a:p>
        </p:txBody>
      </p:sp>
      <p:sp>
        <p:nvSpPr>
          <p:cNvPr id="5" name="Tijdelijke aanduiding voor inhoud 4">
            <a:extLst>
              <a:ext uri="{FF2B5EF4-FFF2-40B4-BE49-F238E27FC236}">
                <a16:creationId xmlns:a16="http://schemas.microsoft.com/office/drawing/2014/main" id="{6BABE930-3E6F-E94C-B9C0-0110B1B991AC}"/>
              </a:ext>
            </a:extLst>
          </p:cNvPr>
          <p:cNvSpPr>
            <a:spLocks noGrp="1"/>
          </p:cNvSpPr>
          <p:nvPr>
            <p:ph idx="1"/>
          </p:nvPr>
        </p:nvSpPr>
        <p:spPr/>
        <p:txBody>
          <a:bodyPr/>
          <a:lstStyle/>
          <a:p>
            <a:r>
              <a:rPr lang="nl-NL" dirty="0"/>
              <a:t>True </a:t>
            </a:r>
            <a:r>
              <a:rPr lang="nl-NL" dirty="0" err="1"/>
              <a:t>parallelism</a:t>
            </a:r>
            <a:r>
              <a:rPr lang="nl-NL" dirty="0"/>
              <a:t> in Python is </a:t>
            </a:r>
            <a:r>
              <a:rPr lang="nl-NL" dirty="0" err="1"/>
              <a:t>achieved</a:t>
            </a:r>
            <a:r>
              <a:rPr lang="nl-NL" dirty="0"/>
              <a:t> </a:t>
            </a:r>
            <a:r>
              <a:rPr lang="nl-NL" dirty="0" err="1"/>
              <a:t>by</a:t>
            </a:r>
            <a:r>
              <a:rPr lang="nl-NL" dirty="0"/>
              <a:t> </a:t>
            </a:r>
            <a:r>
              <a:rPr lang="nl-NL" dirty="0" err="1"/>
              <a:t>creating</a:t>
            </a:r>
            <a:r>
              <a:rPr lang="nl-NL" dirty="0"/>
              <a:t> multiple </a:t>
            </a:r>
            <a:r>
              <a:rPr lang="nl-NL" dirty="0" err="1"/>
              <a:t>processes</a:t>
            </a:r>
            <a:r>
              <a:rPr lang="nl-NL" dirty="0"/>
              <a:t>, </a:t>
            </a:r>
            <a:r>
              <a:rPr lang="nl-NL" dirty="0" err="1"/>
              <a:t>each</a:t>
            </a:r>
            <a:r>
              <a:rPr lang="nl-NL" dirty="0"/>
              <a:t> </a:t>
            </a:r>
            <a:r>
              <a:rPr lang="nl-NL" dirty="0" err="1"/>
              <a:t>having</a:t>
            </a:r>
            <a:r>
              <a:rPr lang="nl-NL" dirty="0"/>
              <a:t> a Python </a:t>
            </a:r>
            <a:r>
              <a:rPr lang="nl-NL" dirty="0" err="1"/>
              <a:t>interpreter</a:t>
            </a:r>
            <a:r>
              <a:rPr lang="nl-NL" dirty="0"/>
              <a:t> </a:t>
            </a:r>
            <a:r>
              <a:rPr lang="nl-NL" dirty="0" err="1"/>
              <a:t>with</a:t>
            </a:r>
            <a:r>
              <a:rPr lang="nl-NL" dirty="0"/>
              <a:t> </a:t>
            </a:r>
            <a:r>
              <a:rPr lang="nl-NL" dirty="0" err="1"/>
              <a:t>its</a:t>
            </a:r>
            <a:r>
              <a:rPr lang="nl-NL" dirty="0"/>
              <a:t> </a:t>
            </a:r>
            <a:r>
              <a:rPr lang="nl-NL" dirty="0" err="1"/>
              <a:t>own</a:t>
            </a:r>
            <a:r>
              <a:rPr lang="nl-NL" dirty="0"/>
              <a:t> separate GIL.</a:t>
            </a:r>
          </a:p>
          <a:p>
            <a:endParaRPr lang="nl-NL" dirty="0"/>
          </a:p>
          <a:p>
            <a:endParaRPr lang="nl-NL" dirty="0"/>
          </a:p>
        </p:txBody>
      </p:sp>
      <p:graphicFrame>
        <p:nvGraphicFramePr>
          <p:cNvPr id="6" name="Tijdelijke aanduiding voor inhoud 3">
            <a:extLst>
              <a:ext uri="{FF2B5EF4-FFF2-40B4-BE49-F238E27FC236}">
                <a16:creationId xmlns:a16="http://schemas.microsoft.com/office/drawing/2014/main" id="{F42EB46F-6E01-444D-BC61-30CDF5F74567}"/>
              </a:ext>
            </a:extLst>
          </p:cNvPr>
          <p:cNvGraphicFramePr>
            <a:graphicFrameLocks/>
          </p:cNvGraphicFramePr>
          <p:nvPr/>
        </p:nvGraphicFramePr>
        <p:xfrm>
          <a:off x="576707" y="4111584"/>
          <a:ext cx="8928100" cy="3142996"/>
        </p:xfrm>
        <a:graphic>
          <a:graphicData uri="http://schemas.openxmlformats.org/drawingml/2006/table">
            <a:tbl>
              <a:tblPr/>
              <a:tblGrid>
                <a:gridCol w="4464050">
                  <a:extLst>
                    <a:ext uri="{9D8B030D-6E8A-4147-A177-3AD203B41FA5}">
                      <a16:colId xmlns:a16="http://schemas.microsoft.com/office/drawing/2014/main" val="3745890524"/>
                    </a:ext>
                  </a:extLst>
                </a:gridCol>
                <a:gridCol w="4464050">
                  <a:extLst>
                    <a:ext uri="{9D8B030D-6E8A-4147-A177-3AD203B41FA5}">
                      <a16:colId xmlns:a16="http://schemas.microsoft.com/office/drawing/2014/main" val="1188508943"/>
                    </a:ext>
                  </a:extLst>
                </a:gridCol>
              </a:tblGrid>
              <a:tr h="0">
                <a:tc>
                  <a:txBody>
                    <a:bodyPr/>
                    <a:lstStyle/>
                    <a:p>
                      <a:r>
                        <a:rPr lang="nl-NL" b="1" dirty="0" err="1">
                          <a:effectLst/>
                          <a:latin typeface="Georgia" panose="02040502050405020303" pitchFamily="18" charset="0"/>
                        </a:rPr>
                        <a:t>Process</a:t>
                      </a:r>
                      <a:endParaRPr lang="nl-NL" b="1" dirty="0">
                        <a:effectLst/>
                        <a:latin typeface="Georgia" panose="02040502050405020303" pitchFamily="18" charset="0"/>
                      </a:endParaRPr>
                    </a:p>
                  </a:txBody>
                  <a:tcPr marL="76200" marR="76200" marT="76200" marB="76200" anchor="ctr">
                    <a:lnL w="9525" cap="flat" cmpd="sng" algn="ctr">
                      <a:solidFill>
                        <a:srgbClr val="999999"/>
                      </a:solidFill>
                      <a:prstDash val="solid"/>
                      <a:round/>
                      <a:headEnd type="none" w="med" len="med"/>
                      <a:tailEnd type="none" w="med" len="med"/>
                    </a:lnL>
                    <a:lnR w="9525" cap="flat" cmpd="sng" algn="ctr">
                      <a:solidFill>
                        <a:srgbClr val="999999"/>
                      </a:solidFill>
                      <a:prstDash val="solid"/>
                      <a:round/>
                      <a:headEnd type="none" w="med" len="med"/>
                      <a:tailEnd type="none" w="med" len="med"/>
                    </a:lnR>
                    <a:lnT w="9525" cap="flat" cmpd="sng" algn="ctr">
                      <a:solidFill>
                        <a:srgbClr val="999999"/>
                      </a:solidFill>
                      <a:prstDash val="solid"/>
                      <a:round/>
                      <a:headEnd type="none" w="med" len="med"/>
                      <a:tailEnd type="none" w="med" len="med"/>
                    </a:lnT>
                    <a:lnB w="9525" cap="flat" cmpd="sng" algn="ctr">
                      <a:solidFill>
                        <a:srgbClr val="999999"/>
                      </a:solidFill>
                      <a:prstDash val="solid"/>
                      <a:round/>
                      <a:headEnd type="none" w="med" len="med"/>
                      <a:tailEnd type="none" w="med" len="med"/>
                    </a:lnB>
                    <a:solidFill>
                      <a:srgbClr val="EFEFEF"/>
                    </a:solidFill>
                  </a:tcPr>
                </a:tc>
                <a:tc>
                  <a:txBody>
                    <a:bodyPr/>
                    <a:lstStyle/>
                    <a:p>
                      <a:r>
                        <a:rPr lang="nl-NL" b="1" dirty="0">
                          <a:effectLst/>
                          <a:latin typeface="Georgia" panose="02040502050405020303" pitchFamily="18" charset="0"/>
                        </a:rPr>
                        <a:t>Thread</a:t>
                      </a:r>
                    </a:p>
                  </a:txBody>
                  <a:tcPr marL="76200" marR="76200" marT="76200" marB="76200" anchor="ctr">
                    <a:lnL w="9525" cap="flat" cmpd="sng" algn="ctr">
                      <a:solidFill>
                        <a:srgbClr val="999999"/>
                      </a:solidFill>
                      <a:prstDash val="solid"/>
                      <a:round/>
                      <a:headEnd type="none" w="med" len="med"/>
                      <a:tailEnd type="none" w="med" len="med"/>
                    </a:lnL>
                    <a:lnR w="9525" cap="flat" cmpd="sng" algn="ctr">
                      <a:solidFill>
                        <a:srgbClr val="999999"/>
                      </a:solidFill>
                      <a:prstDash val="solid"/>
                      <a:round/>
                      <a:headEnd type="none" w="med" len="med"/>
                      <a:tailEnd type="none" w="med" len="med"/>
                    </a:lnR>
                    <a:lnT w="9525" cap="flat" cmpd="sng" algn="ctr">
                      <a:solidFill>
                        <a:srgbClr val="999999"/>
                      </a:solidFill>
                      <a:prstDash val="solid"/>
                      <a:round/>
                      <a:headEnd type="none" w="med" len="med"/>
                      <a:tailEnd type="none" w="med" len="med"/>
                    </a:lnT>
                    <a:lnB w="9525" cap="flat" cmpd="sng" algn="ctr">
                      <a:solidFill>
                        <a:srgbClr val="999999"/>
                      </a:solidFill>
                      <a:prstDash val="solid"/>
                      <a:round/>
                      <a:headEnd type="none" w="med" len="med"/>
                      <a:tailEnd type="none" w="med" len="med"/>
                    </a:lnB>
                    <a:solidFill>
                      <a:srgbClr val="EFEFEF"/>
                    </a:solidFill>
                  </a:tcPr>
                </a:tc>
                <a:extLst>
                  <a:ext uri="{0D108BD9-81ED-4DB2-BD59-A6C34878D82A}">
                    <a16:rowId xmlns:a16="http://schemas.microsoft.com/office/drawing/2014/main" val="327635024"/>
                  </a:ext>
                </a:extLst>
              </a:tr>
              <a:tr h="0">
                <a:tc>
                  <a:txBody>
                    <a:bodyPr/>
                    <a:lstStyle/>
                    <a:p>
                      <a:r>
                        <a:rPr lang="nl-NL" dirty="0" err="1">
                          <a:effectLst/>
                        </a:rPr>
                        <a:t>processes</a:t>
                      </a:r>
                      <a:r>
                        <a:rPr lang="nl-NL" dirty="0">
                          <a:effectLst/>
                        </a:rPr>
                        <a:t> run in separate memory (</a:t>
                      </a:r>
                      <a:r>
                        <a:rPr lang="nl-NL" dirty="0" err="1">
                          <a:effectLst/>
                        </a:rPr>
                        <a:t>process</a:t>
                      </a:r>
                      <a:r>
                        <a:rPr lang="nl-NL" dirty="0">
                          <a:effectLst/>
                        </a:rPr>
                        <a:t> </a:t>
                      </a:r>
                      <a:r>
                        <a:rPr lang="nl-NL" dirty="0" err="1">
                          <a:effectLst/>
                        </a:rPr>
                        <a:t>isolation</a:t>
                      </a:r>
                      <a:r>
                        <a:rPr lang="nl-NL" dirty="0">
                          <a:effectLst/>
                        </a:rPr>
                        <a:t>)</a:t>
                      </a:r>
                    </a:p>
                  </a:txBody>
                  <a:tcPr marL="47625" marR="47625" marT="47625" marB="47625" anchor="ctr">
                    <a:lnL w="9525" cap="flat" cmpd="sng" algn="ctr">
                      <a:solidFill>
                        <a:srgbClr val="999999"/>
                      </a:solidFill>
                      <a:prstDash val="solid"/>
                      <a:round/>
                      <a:headEnd type="none" w="med" len="med"/>
                      <a:tailEnd type="none" w="med" len="med"/>
                    </a:lnL>
                    <a:lnR w="9525" cap="flat" cmpd="sng" algn="ctr">
                      <a:solidFill>
                        <a:srgbClr val="999999"/>
                      </a:solidFill>
                      <a:prstDash val="solid"/>
                      <a:round/>
                      <a:headEnd type="none" w="med" len="med"/>
                      <a:tailEnd type="none" w="med" len="med"/>
                    </a:lnR>
                    <a:lnT w="9525" cap="flat" cmpd="sng" algn="ctr">
                      <a:solidFill>
                        <a:srgbClr val="999999"/>
                      </a:solidFill>
                      <a:prstDash val="solid"/>
                      <a:round/>
                      <a:headEnd type="none" w="med" len="med"/>
                      <a:tailEnd type="none" w="med" len="med"/>
                    </a:lnT>
                    <a:lnB w="9525" cap="flat" cmpd="sng" algn="ctr">
                      <a:solidFill>
                        <a:srgbClr val="999999"/>
                      </a:solidFill>
                      <a:prstDash val="solid"/>
                      <a:round/>
                      <a:headEnd type="none" w="med" len="med"/>
                      <a:tailEnd type="none" w="med" len="med"/>
                    </a:lnB>
                    <a:solidFill>
                      <a:srgbClr val="EFEFEF"/>
                    </a:solidFill>
                  </a:tcPr>
                </a:tc>
                <a:tc>
                  <a:txBody>
                    <a:bodyPr/>
                    <a:lstStyle/>
                    <a:p>
                      <a:r>
                        <a:rPr lang="nl-NL" dirty="0" err="1">
                          <a:effectLst/>
                        </a:rPr>
                        <a:t>threads</a:t>
                      </a:r>
                      <a:r>
                        <a:rPr lang="nl-NL" dirty="0">
                          <a:effectLst/>
                        </a:rPr>
                        <a:t> share memory</a:t>
                      </a:r>
                    </a:p>
                  </a:txBody>
                  <a:tcPr marL="47625" marR="47625" marT="47625" marB="47625" anchor="ctr">
                    <a:lnL w="9525" cap="flat" cmpd="sng" algn="ctr">
                      <a:solidFill>
                        <a:srgbClr val="999999"/>
                      </a:solidFill>
                      <a:prstDash val="solid"/>
                      <a:round/>
                      <a:headEnd type="none" w="med" len="med"/>
                      <a:tailEnd type="none" w="med" len="med"/>
                    </a:lnL>
                    <a:lnR w="9525" cap="flat" cmpd="sng" algn="ctr">
                      <a:solidFill>
                        <a:srgbClr val="999999"/>
                      </a:solidFill>
                      <a:prstDash val="solid"/>
                      <a:round/>
                      <a:headEnd type="none" w="med" len="med"/>
                      <a:tailEnd type="none" w="med" len="med"/>
                    </a:lnR>
                    <a:lnT w="9525" cap="flat" cmpd="sng" algn="ctr">
                      <a:solidFill>
                        <a:srgbClr val="999999"/>
                      </a:solidFill>
                      <a:prstDash val="solid"/>
                      <a:round/>
                      <a:headEnd type="none" w="med" len="med"/>
                      <a:tailEnd type="none" w="med" len="med"/>
                    </a:lnT>
                    <a:lnB w="9525" cap="flat" cmpd="sng" algn="ctr">
                      <a:solidFill>
                        <a:srgbClr val="999999"/>
                      </a:solidFill>
                      <a:prstDash val="solid"/>
                      <a:round/>
                      <a:headEnd type="none" w="med" len="med"/>
                      <a:tailEnd type="none" w="med" len="med"/>
                    </a:lnB>
                    <a:solidFill>
                      <a:srgbClr val="EFEFEF"/>
                    </a:solidFill>
                  </a:tcPr>
                </a:tc>
                <a:extLst>
                  <a:ext uri="{0D108BD9-81ED-4DB2-BD59-A6C34878D82A}">
                    <a16:rowId xmlns:a16="http://schemas.microsoft.com/office/drawing/2014/main" val="969005150"/>
                  </a:ext>
                </a:extLst>
              </a:tr>
              <a:tr h="0">
                <a:tc>
                  <a:txBody>
                    <a:bodyPr/>
                    <a:lstStyle/>
                    <a:p>
                      <a:r>
                        <a:rPr lang="nl-NL" dirty="0" err="1">
                          <a:effectLst/>
                        </a:rPr>
                        <a:t>uses</a:t>
                      </a:r>
                      <a:r>
                        <a:rPr lang="nl-NL" dirty="0">
                          <a:effectLst/>
                        </a:rPr>
                        <a:t> more memory</a:t>
                      </a:r>
                    </a:p>
                  </a:txBody>
                  <a:tcPr marL="47625" marR="47625" marT="47625" marB="47625" anchor="ctr">
                    <a:lnL w="9525" cap="flat" cmpd="sng" algn="ctr">
                      <a:solidFill>
                        <a:srgbClr val="999999"/>
                      </a:solidFill>
                      <a:prstDash val="solid"/>
                      <a:round/>
                      <a:headEnd type="none" w="med" len="med"/>
                      <a:tailEnd type="none" w="med" len="med"/>
                    </a:lnL>
                    <a:lnR w="9525" cap="flat" cmpd="sng" algn="ctr">
                      <a:solidFill>
                        <a:srgbClr val="999999"/>
                      </a:solidFill>
                      <a:prstDash val="solid"/>
                      <a:round/>
                      <a:headEnd type="none" w="med" len="med"/>
                      <a:tailEnd type="none" w="med" len="med"/>
                    </a:lnR>
                    <a:lnT w="9525" cap="flat" cmpd="sng" algn="ctr">
                      <a:solidFill>
                        <a:srgbClr val="999999"/>
                      </a:solidFill>
                      <a:prstDash val="solid"/>
                      <a:round/>
                      <a:headEnd type="none" w="med" len="med"/>
                      <a:tailEnd type="none" w="med" len="med"/>
                    </a:lnT>
                    <a:lnB w="9525" cap="flat" cmpd="sng" algn="ctr">
                      <a:solidFill>
                        <a:srgbClr val="999999"/>
                      </a:solidFill>
                      <a:prstDash val="solid"/>
                      <a:round/>
                      <a:headEnd type="none" w="med" len="med"/>
                      <a:tailEnd type="none" w="med" len="med"/>
                    </a:lnB>
                  </a:tcPr>
                </a:tc>
                <a:tc>
                  <a:txBody>
                    <a:bodyPr/>
                    <a:lstStyle/>
                    <a:p>
                      <a:r>
                        <a:rPr lang="nl-NL">
                          <a:effectLst/>
                        </a:rPr>
                        <a:t>uses less memory</a:t>
                      </a:r>
                    </a:p>
                  </a:txBody>
                  <a:tcPr marL="47625" marR="47625" marT="47625" marB="47625" anchor="ctr">
                    <a:lnL w="9525" cap="flat" cmpd="sng" algn="ctr">
                      <a:solidFill>
                        <a:srgbClr val="999999"/>
                      </a:solidFill>
                      <a:prstDash val="solid"/>
                      <a:round/>
                      <a:headEnd type="none" w="med" len="med"/>
                      <a:tailEnd type="none" w="med" len="med"/>
                    </a:lnL>
                    <a:lnR w="9525" cap="flat" cmpd="sng" algn="ctr">
                      <a:solidFill>
                        <a:srgbClr val="999999"/>
                      </a:solidFill>
                      <a:prstDash val="solid"/>
                      <a:round/>
                      <a:headEnd type="none" w="med" len="med"/>
                      <a:tailEnd type="none" w="med" len="med"/>
                    </a:lnR>
                    <a:lnT w="9525" cap="flat" cmpd="sng" algn="ctr">
                      <a:solidFill>
                        <a:srgbClr val="999999"/>
                      </a:solidFill>
                      <a:prstDash val="solid"/>
                      <a:round/>
                      <a:headEnd type="none" w="med" len="med"/>
                      <a:tailEnd type="none" w="med" len="med"/>
                    </a:lnT>
                    <a:lnB w="9525" cap="flat" cmpd="sng" algn="ctr">
                      <a:solidFill>
                        <a:srgbClr val="999999"/>
                      </a:solidFill>
                      <a:prstDash val="solid"/>
                      <a:round/>
                      <a:headEnd type="none" w="med" len="med"/>
                      <a:tailEnd type="none" w="med" len="med"/>
                    </a:lnB>
                  </a:tcPr>
                </a:tc>
                <a:extLst>
                  <a:ext uri="{0D108BD9-81ED-4DB2-BD59-A6C34878D82A}">
                    <a16:rowId xmlns:a16="http://schemas.microsoft.com/office/drawing/2014/main" val="185382762"/>
                  </a:ext>
                </a:extLst>
              </a:tr>
              <a:tr h="0">
                <a:tc>
                  <a:txBody>
                    <a:bodyPr/>
                    <a:lstStyle/>
                    <a:p>
                      <a:r>
                        <a:rPr lang="nl-NL" dirty="0" err="1">
                          <a:effectLst/>
                        </a:rPr>
                        <a:t>children</a:t>
                      </a:r>
                      <a:r>
                        <a:rPr lang="nl-NL" dirty="0">
                          <a:effectLst/>
                        </a:rPr>
                        <a:t> </a:t>
                      </a:r>
                      <a:r>
                        <a:rPr lang="nl-NL" dirty="0" err="1">
                          <a:effectLst/>
                        </a:rPr>
                        <a:t>can</a:t>
                      </a:r>
                      <a:r>
                        <a:rPr lang="nl-NL" dirty="0">
                          <a:effectLst/>
                        </a:rPr>
                        <a:t> </a:t>
                      </a:r>
                      <a:r>
                        <a:rPr lang="nl-NL" dirty="0" err="1">
                          <a:effectLst/>
                        </a:rPr>
                        <a:t>become</a:t>
                      </a:r>
                      <a:r>
                        <a:rPr lang="nl-NL" dirty="0">
                          <a:effectLst/>
                        </a:rPr>
                        <a:t> zombies</a:t>
                      </a:r>
                    </a:p>
                  </a:txBody>
                  <a:tcPr marL="47625" marR="47625" marT="47625" marB="47625" anchor="ctr">
                    <a:lnL w="9525" cap="flat" cmpd="sng" algn="ctr">
                      <a:solidFill>
                        <a:srgbClr val="999999"/>
                      </a:solidFill>
                      <a:prstDash val="solid"/>
                      <a:round/>
                      <a:headEnd type="none" w="med" len="med"/>
                      <a:tailEnd type="none" w="med" len="med"/>
                    </a:lnL>
                    <a:lnR w="9525" cap="flat" cmpd="sng" algn="ctr">
                      <a:solidFill>
                        <a:srgbClr val="999999"/>
                      </a:solidFill>
                      <a:prstDash val="solid"/>
                      <a:round/>
                      <a:headEnd type="none" w="med" len="med"/>
                      <a:tailEnd type="none" w="med" len="med"/>
                    </a:lnR>
                    <a:lnT w="9525" cap="flat" cmpd="sng" algn="ctr">
                      <a:solidFill>
                        <a:srgbClr val="999999"/>
                      </a:solidFill>
                      <a:prstDash val="solid"/>
                      <a:round/>
                      <a:headEnd type="none" w="med" len="med"/>
                      <a:tailEnd type="none" w="med" len="med"/>
                    </a:lnT>
                    <a:lnB w="9525" cap="flat" cmpd="sng" algn="ctr">
                      <a:solidFill>
                        <a:srgbClr val="999999"/>
                      </a:solidFill>
                      <a:prstDash val="solid"/>
                      <a:round/>
                      <a:headEnd type="none" w="med" len="med"/>
                      <a:tailEnd type="none" w="med" len="med"/>
                    </a:lnB>
                    <a:solidFill>
                      <a:srgbClr val="EFEFEF"/>
                    </a:solidFill>
                  </a:tcPr>
                </a:tc>
                <a:tc>
                  <a:txBody>
                    <a:bodyPr/>
                    <a:lstStyle/>
                    <a:p>
                      <a:r>
                        <a:rPr lang="nl-NL">
                          <a:effectLst/>
                        </a:rPr>
                        <a:t>no zombies possible</a:t>
                      </a:r>
                    </a:p>
                  </a:txBody>
                  <a:tcPr marL="47625" marR="47625" marT="47625" marB="47625" anchor="ctr">
                    <a:lnL w="9525" cap="flat" cmpd="sng" algn="ctr">
                      <a:solidFill>
                        <a:srgbClr val="999999"/>
                      </a:solidFill>
                      <a:prstDash val="solid"/>
                      <a:round/>
                      <a:headEnd type="none" w="med" len="med"/>
                      <a:tailEnd type="none" w="med" len="med"/>
                    </a:lnL>
                    <a:lnR w="9525" cap="flat" cmpd="sng" algn="ctr">
                      <a:solidFill>
                        <a:srgbClr val="999999"/>
                      </a:solidFill>
                      <a:prstDash val="solid"/>
                      <a:round/>
                      <a:headEnd type="none" w="med" len="med"/>
                      <a:tailEnd type="none" w="med" len="med"/>
                    </a:lnR>
                    <a:lnT w="9525" cap="flat" cmpd="sng" algn="ctr">
                      <a:solidFill>
                        <a:srgbClr val="999999"/>
                      </a:solidFill>
                      <a:prstDash val="solid"/>
                      <a:round/>
                      <a:headEnd type="none" w="med" len="med"/>
                      <a:tailEnd type="none" w="med" len="med"/>
                    </a:lnT>
                    <a:lnB w="9525" cap="flat" cmpd="sng" algn="ctr">
                      <a:solidFill>
                        <a:srgbClr val="999999"/>
                      </a:solidFill>
                      <a:prstDash val="solid"/>
                      <a:round/>
                      <a:headEnd type="none" w="med" len="med"/>
                      <a:tailEnd type="none" w="med" len="med"/>
                    </a:lnB>
                    <a:solidFill>
                      <a:srgbClr val="EFEFEF"/>
                    </a:solidFill>
                  </a:tcPr>
                </a:tc>
                <a:extLst>
                  <a:ext uri="{0D108BD9-81ED-4DB2-BD59-A6C34878D82A}">
                    <a16:rowId xmlns:a16="http://schemas.microsoft.com/office/drawing/2014/main" val="1074137428"/>
                  </a:ext>
                </a:extLst>
              </a:tr>
              <a:tr h="0">
                <a:tc>
                  <a:txBody>
                    <a:bodyPr/>
                    <a:lstStyle/>
                    <a:p>
                      <a:r>
                        <a:rPr lang="nl-NL" dirty="0">
                          <a:effectLst/>
                        </a:rPr>
                        <a:t>more overhead</a:t>
                      </a:r>
                    </a:p>
                  </a:txBody>
                  <a:tcPr marL="47625" marR="47625" marT="47625" marB="47625" anchor="ctr">
                    <a:lnL w="9525" cap="flat" cmpd="sng" algn="ctr">
                      <a:solidFill>
                        <a:srgbClr val="999999"/>
                      </a:solidFill>
                      <a:prstDash val="solid"/>
                      <a:round/>
                      <a:headEnd type="none" w="med" len="med"/>
                      <a:tailEnd type="none" w="med" len="med"/>
                    </a:lnL>
                    <a:lnR w="9525" cap="flat" cmpd="sng" algn="ctr">
                      <a:solidFill>
                        <a:srgbClr val="999999"/>
                      </a:solidFill>
                      <a:prstDash val="solid"/>
                      <a:round/>
                      <a:headEnd type="none" w="med" len="med"/>
                      <a:tailEnd type="none" w="med" len="med"/>
                    </a:lnR>
                    <a:lnT w="9525" cap="flat" cmpd="sng" algn="ctr">
                      <a:solidFill>
                        <a:srgbClr val="999999"/>
                      </a:solidFill>
                      <a:prstDash val="solid"/>
                      <a:round/>
                      <a:headEnd type="none" w="med" len="med"/>
                      <a:tailEnd type="none" w="med" len="med"/>
                    </a:lnT>
                    <a:lnB w="9525" cap="flat" cmpd="sng" algn="ctr">
                      <a:solidFill>
                        <a:srgbClr val="999999"/>
                      </a:solidFill>
                      <a:prstDash val="solid"/>
                      <a:round/>
                      <a:headEnd type="none" w="med" len="med"/>
                      <a:tailEnd type="none" w="med" len="med"/>
                    </a:lnB>
                  </a:tcPr>
                </a:tc>
                <a:tc>
                  <a:txBody>
                    <a:bodyPr/>
                    <a:lstStyle/>
                    <a:p>
                      <a:r>
                        <a:rPr lang="nl-NL">
                          <a:effectLst/>
                        </a:rPr>
                        <a:t>less overhead</a:t>
                      </a:r>
                    </a:p>
                  </a:txBody>
                  <a:tcPr marL="47625" marR="47625" marT="47625" marB="47625" anchor="ctr">
                    <a:lnL w="9525" cap="flat" cmpd="sng" algn="ctr">
                      <a:solidFill>
                        <a:srgbClr val="999999"/>
                      </a:solidFill>
                      <a:prstDash val="solid"/>
                      <a:round/>
                      <a:headEnd type="none" w="med" len="med"/>
                      <a:tailEnd type="none" w="med" len="med"/>
                    </a:lnL>
                    <a:lnR w="9525" cap="flat" cmpd="sng" algn="ctr">
                      <a:solidFill>
                        <a:srgbClr val="999999"/>
                      </a:solidFill>
                      <a:prstDash val="solid"/>
                      <a:round/>
                      <a:headEnd type="none" w="med" len="med"/>
                      <a:tailEnd type="none" w="med" len="med"/>
                    </a:lnR>
                    <a:lnT w="9525" cap="flat" cmpd="sng" algn="ctr">
                      <a:solidFill>
                        <a:srgbClr val="999999"/>
                      </a:solidFill>
                      <a:prstDash val="solid"/>
                      <a:round/>
                      <a:headEnd type="none" w="med" len="med"/>
                      <a:tailEnd type="none" w="med" len="med"/>
                    </a:lnT>
                    <a:lnB w="9525" cap="flat" cmpd="sng" algn="ctr">
                      <a:solidFill>
                        <a:srgbClr val="999999"/>
                      </a:solidFill>
                      <a:prstDash val="solid"/>
                      <a:round/>
                      <a:headEnd type="none" w="med" len="med"/>
                      <a:tailEnd type="none" w="med" len="med"/>
                    </a:lnB>
                  </a:tcPr>
                </a:tc>
                <a:extLst>
                  <a:ext uri="{0D108BD9-81ED-4DB2-BD59-A6C34878D82A}">
                    <a16:rowId xmlns:a16="http://schemas.microsoft.com/office/drawing/2014/main" val="842287138"/>
                  </a:ext>
                </a:extLst>
              </a:tr>
              <a:tr h="0">
                <a:tc>
                  <a:txBody>
                    <a:bodyPr/>
                    <a:lstStyle/>
                    <a:p>
                      <a:r>
                        <a:rPr lang="nl-NL" dirty="0">
                          <a:effectLst/>
                        </a:rPr>
                        <a:t>slower </a:t>
                      </a:r>
                      <a:r>
                        <a:rPr lang="nl-NL" dirty="0" err="1">
                          <a:effectLst/>
                        </a:rPr>
                        <a:t>to</a:t>
                      </a:r>
                      <a:r>
                        <a:rPr lang="nl-NL" dirty="0">
                          <a:effectLst/>
                        </a:rPr>
                        <a:t> </a:t>
                      </a:r>
                      <a:r>
                        <a:rPr lang="nl-NL" dirty="0" err="1">
                          <a:effectLst/>
                        </a:rPr>
                        <a:t>create</a:t>
                      </a:r>
                      <a:r>
                        <a:rPr lang="nl-NL" dirty="0">
                          <a:effectLst/>
                        </a:rPr>
                        <a:t> </a:t>
                      </a:r>
                      <a:r>
                        <a:rPr lang="nl-NL" dirty="0" err="1">
                          <a:effectLst/>
                        </a:rPr>
                        <a:t>and</a:t>
                      </a:r>
                      <a:r>
                        <a:rPr lang="nl-NL" dirty="0">
                          <a:effectLst/>
                        </a:rPr>
                        <a:t> </a:t>
                      </a:r>
                      <a:r>
                        <a:rPr lang="nl-NL" dirty="0" err="1">
                          <a:effectLst/>
                        </a:rPr>
                        <a:t>destroy</a:t>
                      </a:r>
                      <a:endParaRPr lang="nl-NL" dirty="0">
                        <a:effectLst/>
                      </a:endParaRPr>
                    </a:p>
                  </a:txBody>
                  <a:tcPr marL="47625" marR="47625" marT="47625" marB="47625" anchor="ctr">
                    <a:lnL w="9525" cap="flat" cmpd="sng" algn="ctr">
                      <a:solidFill>
                        <a:srgbClr val="999999"/>
                      </a:solidFill>
                      <a:prstDash val="solid"/>
                      <a:round/>
                      <a:headEnd type="none" w="med" len="med"/>
                      <a:tailEnd type="none" w="med" len="med"/>
                    </a:lnL>
                    <a:lnR w="9525" cap="flat" cmpd="sng" algn="ctr">
                      <a:solidFill>
                        <a:srgbClr val="999999"/>
                      </a:solidFill>
                      <a:prstDash val="solid"/>
                      <a:round/>
                      <a:headEnd type="none" w="med" len="med"/>
                      <a:tailEnd type="none" w="med" len="med"/>
                    </a:lnR>
                    <a:lnT w="9525" cap="flat" cmpd="sng" algn="ctr">
                      <a:solidFill>
                        <a:srgbClr val="999999"/>
                      </a:solidFill>
                      <a:prstDash val="solid"/>
                      <a:round/>
                      <a:headEnd type="none" w="med" len="med"/>
                      <a:tailEnd type="none" w="med" len="med"/>
                    </a:lnT>
                    <a:lnB w="9525" cap="flat" cmpd="sng" algn="ctr">
                      <a:solidFill>
                        <a:srgbClr val="999999"/>
                      </a:solidFill>
                      <a:prstDash val="solid"/>
                      <a:round/>
                      <a:headEnd type="none" w="med" len="med"/>
                      <a:tailEnd type="none" w="med" len="med"/>
                    </a:lnB>
                    <a:solidFill>
                      <a:srgbClr val="EFEFEF"/>
                    </a:solidFill>
                  </a:tcPr>
                </a:tc>
                <a:tc>
                  <a:txBody>
                    <a:bodyPr/>
                    <a:lstStyle/>
                    <a:p>
                      <a:r>
                        <a:rPr lang="nl-NL" dirty="0" err="1">
                          <a:effectLst/>
                        </a:rPr>
                        <a:t>faster</a:t>
                      </a:r>
                      <a:r>
                        <a:rPr lang="nl-NL" dirty="0">
                          <a:effectLst/>
                        </a:rPr>
                        <a:t> </a:t>
                      </a:r>
                      <a:r>
                        <a:rPr lang="nl-NL" dirty="0" err="1">
                          <a:effectLst/>
                        </a:rPr>
                        <a:t>to</a:t>
                      </a:r>
                      <a:r>
                        <a:rPr lang="nl-NL" dirty="0">
                          <a:effectLst/>
                        </a:rPr>
                        <a:t> </a:t>
                      </a:r>
                      <a:r>
                        <a:rPr lang="nl-NL" dirty="0" err="1">
                          <a:effectLst/>
                        </a:rPr>
                        <a:t>create</a:t>
                      </a:r>
                      <a:r>
                        <a:rPr lang="nl-NL" dirty="0">
                          <a:effectLst/>
                        </a:rPr>
                        <a:t> </a:t>
                      </a:r>
                      <a:r>
                        <a:rPr lang="nl-NL" dirty="0" err="1">
                          <a:effectLst/>
                        </a:rPr>
                        <a:t>and</a:t>
                      </a:r>
                      <a:r>
                        <a:rPr lang="nl-NL" dirty="0">
                          <a:effectLst/>
                        </a:rPr>
                        <a:t> </a:t>
                      </a:r>
                      <a:r>
                        <a:rPr lang="nl-NL" dirty="0" err="1">
                          <a:effectLst/>
                        </a:rPr>
                        <a:t>destroy</a:t>
                      </a:r>
                      <a:endParaRPr lang="nl-NL" dirty="0">
                        <a:effectLst/>
                      </a:endParaRPr>
                    </a:p>
                  </a:txBody>
                  <a:tcPr marL="47625" marR="47625" marT="47625" marB="47625" anchor="ctr">
                    <a:lnL w="9525" cap="flat" cmpd="sng" algn="ctr">
                      <a:solidFill>
                        <a:srgbClr val="999999"/>
                      </a:solidFill>
                      <a:prstDash val="solid"/>
                      <a:round/>
                      <a:headEnd type="none" w="med" len="med"/>
                      <a:tailEnd type="none" w="med" len="med"/>
                    </a:lnL>
                    <a:lnR w="9525" cap="flat" cmpd="sng" algn="ctr">
                      <a:solidFill>
                        <a:srgbClr val="999999"/>
                      </a:solidFill>
                      <a:prstDash val="solid"/>
                      <a:round/>
                      <a:headEnd type="none" w="med" len="med"/>
                      <a:tailEnd type="none" w="med" len="med"/>
                    </a:lnR>
                    <a:lnT w="9525" cap="flat" cmpd="sng" algn="ctr">
                      <a:solidFill>
                        <a:srgbClr val="999999"/>
                      </a:solidFill>
                      <a:prstDash val="solid"/>
                      <a:round/>
                      <a:headEnd type="none" w="med" len="med"/>
                      <a:tailEnd type="none" w="med" len="med"/>
                    </a:lnT>
                    <a:lnB w="9525" cap="flat" cmpd="sng" algn="ctr">
                      <a:solidFill>
                        <a:srgbClr val="999999"/>
                      </a:solidFill>
                      <a:prstDash val="solid"/>
                      <a:round/>
                      <a:headEnd type="none" w="med" len="med"/>
                      <a:tailEnd type="none" w="med" len="med"/>
                    </a:lnB>
                    <a:solidFill>
                      <a:srgbClr val="EFEFEF"/>
                    </a:solidFill>
                  </a:tcPr>
                </a:tc>
                <a:extLst>
                  <a:ext uri="{0D108BD9-81ED-4DB2-BD59-A6C34878D82A}">
                    <a16:rowId xmlns:a16="http://schemas.microsoft.com/office/drawing/2014/main" val="3318342449"/>
                  </a:ext>
                </a:extLst>
              </a:tr>
              <a:tr h="0">
                <a:tc>
                  <a:txBody>
                    <a:bodyPr/>
                    <a:lstStyle/>
                    <a:p>
                      <a:r>
                        <a:rPr lang="nl-NL" dirty="0" err="1">
                          <a:effectLst/>
                        </a:rPr>
                        <a:t>easier</a:t>
                      </a:r>
                      <a:r>
                        <a:rPr lang="nl-NL" dirty="0">
                          <a:effectLst/>
                        </a:rPr>
                        <a:t> </a:t>
                      </a:r>
                      <a:r>
                        <a:rPr lang="nl-NL" dirty="0" err="1">
                          <a:effectLst/>
                        </a:rPr>
                        <a:t>to</a:t>
                      </a:r>
                      <a:r>
                        <a:rPr lang="nl-NL" dirty="0">
                          <a:effectLst/>
                        </a:rPr>
                        <a:t> code </a:t>
                      </a:r>
                      <a:r>
                        <a:rPr lang="nl-NL" dirty="0" err="1">
                          <a:effectLst/>
                        </a:rPr>
                        <a:t>and</a:t>
                      </a:r>
                      <a:r>
                        <a:rPr lang="nl-NL" dirty="0">
                          <a:effectLst/>
                        </a:rPr>
                        <a:t> debug</a:t>
                      </a:r>
                    </a:p>
                  </a:txBody>
                  <a:tcPr marL="47625" marR="47625" marT="47625" marB="47625" anchor="ctr">
                    <a:lnL w="9525" cap="flat" cmpd="sng" algn="ctr">
                      <a:solidFill>
                        <a:srgbClr val="999999"/>
                      </a:solidFill>
                      <a:prstDash val="solid"/>
                      <a:round/>
                      <a:headEnd type="none" w="med" len="med"/>
                      <a:tailEnd type="none" w="med" len="med"/>
                    </a:lnL>
                    <a:lnR w="9525" cap="flat" cmpd="sng" algn="ctr">
                      <a:solidFill>
                        <a:srgbClr val="999999"/>
                      </a:solidFill>
                      <a:prstDash val="solid"/>
                      <a:round/>
                      <a:headEnd type="none" w="med" len="med"/>
                      <a:tailEnd type="none" w="med" len="med"/>
                    </a:lnR>
                    <a:lnT w="9525" cap="flat" cmpd="sng" algn="ctr">
                      <a:solidFill>
                        <a:srgbClr val="999999"/>
                      </a:solidFill>
                      <a:prstDash val="solid"/>
                      <a:round/>
                      <a:headEnd type="none" w="med" len="med"/>
                      <a:tailEnd type="none" w="med" len="med"/>
                    </a:lnT>
                    <a:lnB w="9525" cap="flat" cmpd="sng" algn="ctr">
                      <a:solidFill>
                        <a:srgbClr val="999999"/>
                      </a:solidFill>
                      <a:prstDash val="solid"/>
                      <a:round/>
                      <a:headEnd type="none" w="med" len="med"/>
                      <a:tailEnd type="none" w="med" len="med"/>
                    </a:lnB>
                  </a:tcPr>
                </a:tc>
                <a:tc>
                  <a:txBody>
                    <a:bodyPr/>
                    <a:lstStyle/>
                    <a:p>
                      <a:r>
                        <a:rPr lang="nl-NL" dirty="0" err="1">
                          <a:effectLst/>
                        </a:rPr>
                        <a:t>can</a:t>
                      </a:r>
                      <a:r>
                        <a:rPr lang="nl-NL" dirty="0">
                          <a:effectLst/>
                        </a:rPr>
                        <a:t> </a:t>
                      </a:r>
                      <a:r>
                        <a:rPr lang="nl-NL" dirty="0" err="1">
                          <a:effectLst/>
                        </a:rPr>
                        <a:t>become</a:t>
                      </a:r>
                      <a:r>
                        <a:rPr lang="nl-NL" dirty="0">
                          <a:effectLst/>
                        </a:rPr>
                        <a:t> harder </a:t>
                      </a:r>
                      <a:r>
                        <a:rPr lang="nl-NL" dirty="0" err="1">
                          <a:effectLst/>
                        </a:rPr>
                        <a:t>to</a:t>
                      </a:r>
                      <a:r>
                        <a:rPr lang="nl-NL" dirty="0">
                          <a:effectLst/>
                        </a:rPr>
                        <a:t> code </a:t>
                      </a:r>
                      <a:r>
                        <a:rPr lang="nl-NL" dirty="0" err="1">
                          <a:effectLst/>
                        </a:rPr>
                        <a:t>and</a:t>
                      </a:r>
                      <a:r>
                        <a:rPr lang="nl-NL" dirty="0">
                          <a:effectLst/>
                        </a:rPr>
                        <a:t> debug</a:t>
                      </a:r>
                    </a:p>
                  </a:txBody>
                  <a:tcPr marL="47625" marR="47625" marT="47625" marB="47625" anchor="ctr">
                    <a:lnL w="9525" cap="flat" cmpd="sng" algn="ctr">
                      <a:solidFill>
                        <a:srgbClr val="999999"/>
                      </a:solidFill>
                      <a:prstDash val="solid"/>
                      <a:round/>
                      <a:headEnd type="none" w="med" len="med"/>
                      <a:tailEnd type="none" w="med" len="med"/>
                    </a:lnL>
                    <a:lnR w="9525" cap="flat" cmpd="sng" algn="ctr">
                      <a:solidFill>
                        <a:srgbClr val="999999"/>
                      </a:solidFill>
                      <a:prstDash val="solid"/>
                      <a:round/>
                      <a:headEnd type="none" w="med" len="med"/>
                      <a:tailEnd type="none" w="med" len="med"/>
                    </a:lnR>
                    <a:lnT w="9525" cap="flat" cmpd="sng" algn="ctr">
                      <a:solidFill>
                        <a:srgbClr val="999999"/>
                      </a:solidFill>
                      <a:prstDash val="solid"/>
                      <a:round/>
                      <a:headEnd type="none" w="med" len="med"/>
                      <a:tailEnd type="none" w="med" len="med"/>
                    </a:lnT>
                    <a:lnB w="9525" cap="flat" cmpd="sng" algn="ctr">
                      <a:solidFill>
                        <a:srgbClr val="999999"/>
                      </a:solidFill>
                      <a:prstDash val="solid"/>
                      <a:round/>
                      <a:headEnd type="none" w="med" len="med"/>
                      <a:tailEnd type="none" w="med" len="med"/>
                    </a:lnB>
                  </a:tcPr>
                </a:tc>
                <a:extLst>
                  <a:ext uri="{0D108BD9-81ED-4DB2-BD59-A6C34878D82A}">
                    <a16:rowId xmlns:a16="http://schemas.microsoft.com/office/drawing/2014/main" val="2639078176"/>
                  </a:ext>
                </a:extLst>
              </a:tr>
            </a:tbl>
          </a:graphicData>
        </a:graphic>
      </p:graphicFrame>
    </p:spTree>
    <p:extLst>
      <p:ext uri="{BB962C8B-B14F-4D97-AF65-F5344CB8AC3E}">
        <p14:creationId xmlns:p14="http://schemas.microsoft.com/office/powerpoint/2010/main" val="83461865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5E59B70-E133-B143-B508-5BC32A6DC398}"/>
              </a:ext>
            </a:extLst>
          </p:cNvPr>
          <p:cNvSpPr>
            <a:spLocks noGrp="1"/>
          </p:cNvSpPr>
          <p:nvPr>
            <p:ph type="title"/>
          </p:nvPr>
        </p:nvSpPr>
        <p:spPr/>
        <p:txBody>
          <a:bodyPr/>
          <a:lstStyle/>
          <a:p>
            <a:r>
              <a:rPr lang="nl-NL" dirty="0"/>
              <a:t>Python GIL</a:t>
            </a:r>
          </a:p>
        </p:txBody>
      </p:sp>
      <p:sp>
        <p:nvSpPr>
          <p:cNvPr id="3" name="Tijdelijke aanduiding voor inhoud 2">
            <a:extLst>
              <a:ext uri="{FF2B5EF4-FFF2-40B4-BE49-F238E27FC236}">
                <a16:creationId xmlns:a16="http://schemas.microsoft.com/office/drawing/2014/main" id="{432C76ED-C245-8043-979F-7E2E2F1F1A1C}"/>
              </a:ext>
            </a:extLst>
          </p:cNvPr>
          <p:cNvSpPr>
            <a:spLocks noGrp="1"/>
          </p:cNvSpPr>
          <p:nvPr>
            <p:ph idx="1"/>
          </p:nvPr>
        </p:nvSpPr>
        <p:spPr/>
        <p:txBody>
          <a:bodyPr/>
          <a:lstStyle/>
          <a:p>
            <a:r>
              <a:rPr lang="nl-NL" dirty="0"/>
              <a:t>A </a:t>
            </a:r>
            <a:r>
              <a:rPr lang="nl-NL" dirty="0" err="1"/>
              <a:t>global</a:t>
            </a:r>
            <a:r>
              <a:rPr lang="nl-NL" dirty="0"/>
              <a:t> </a:t>
            </a:r>
            <a:r>
              <a:rPr lang="nl-NL" dirty="0" err="1"/>
              <a:t>interpreter</a:t>
            </a:r>
            <a:r>
              <a:rPr lang="nl-NL" dirty="0"/>
              <a:t> </a:t>
            </a:r>
            <a:r>
              <a:rPr lang="nl-NL" dirty="0" err="1"/>
              <a:t>lock</a:t>
            </a:r>
            <a:r>
              <a:rPr lang="nl-NL" dirty="0"/>
              <a:t> (GIL) is a </a:t>
            </a:r>
            <a:r>
              <a:rPr lang="nl-NL" dirty="0" err="1"/>
              <a:t>mechanism</a:t>
            </a:r>
            <a:r>
              <a:rPr lang="nl-NL" dirty="0"/>
              <a:t> </a:t>
            </a:r>
            <a:r>
              <a:rPr lang="nl-NL" dirty="0" err="1"/>
              <a:t>used</a:t>
            </a:r>
            <a:r>
              <a:rPr lang="nl-NL" dirty="0"/>
              <a:t> in Python </a:t>
            </a:r>
            <a:r>
              <a:rPr lang="nl-NL" dirty="0" err="1"/>
              <a:t>interpreter</a:t>
            </a:r>
            <a:r>
              <a:rPr lang="nl-NL" dirty="0"/>
              <a:t> </a:t>
            </a:r>
            <a:r>
              <a:rPr lang="nl-NL" dirty="0" err="1"/>
              <a:t>to</a:t>
            </a:r>
            <a:r>
              <a:rPr lang="nl-NL" dirty="0"/>
              <a:t> </a:t>
            </a:r>
            <a:r>
              <a:rPr lang="nl-NL" dirty="0" err="1"/>
              <a:t>synchronize</a:t>
            </a:r>
            <a:r>
              <a:rPr lang="nl-NL" dirty="0"/>
              <a:t> </a:t>
            </a:r>
            <a:r>
              <a:rPr lang="nl-NL" dirty="0" err="1"/>
              <a:t>the</a:t>
            </a:r>
            <a:r>
              <a:rPr lang="nl-NL" dirty="0"/>
              <a:t> </a:t>
            </a:r>
            <a:r>
              <a:rPr lang="nl-NL" dirty="0" err="1"/>
              <a:t>execution</a:t>
            </a:r>
            <a:r>
              <a:rPr lang="nl-NL" dirty="0"/>
              <a:t> of </a:t>
            </a:r>
            <a:r>
              <a:rPr lang="nl-NL" dirty="0" err="1"/>
              <a:t>threads</a:t>
            </a:r>
            <a:r>
              <a:rPr lang="nl-NL" dirty="0"/>
              <a:t> </a:t>
            </a:r>
            <a:r>
              <a:rPr lang="nl-NL" dirty="0" err="1"/>
              <a:t>so</a:t>
            </a:r>
            <a:r>
              <a:rPr lang="nl-NL" dirty="0"/>
              <a:t> </a:t>
            </a:r>
            <a:r>
              <a:rPr lang="nl-NL" dirty="0" err="1"/>
              <a:t>that</a:t>
            </a:r>
            <a:r>
              <a:rPr lang="nl-NL" dirty="0"/>
              <a:t> </a:t>
            </a:r>
            <a:r>
              <a:rPr lang="nl-NL" dirty="0" err="1"/>
              <a:t>only</a:t>
            </a:r>
            <a:r>
              <a:rPr lang="nl-NL" dirty="0"/>
              <a:t> </a:t>
            </a:r>
            <a:r>
              <a:rPr lang="nl-NL" dirty="0" err="1"/>
              <a:t>one</a:t>
            </a:r>
            <a:r>
              <a:rPr lang="nl-NL" dirty="0"/>
              <a:t> native thread </a:t>
            </a:r>
            <a:r>
              <a:rPr lang="nl-NL" dirty="0" err="1"/>
              <a:t>can</a:t>
            </a:r>
            <a:r>
              <a:rPr lang="nl-NL" dirty="0"/>
              <a:t> </a:t>
            </a:r>
            <a:r>
              <a:rPr lang="nl-NL" dirty="0" err="1"/>
              <a:t>execute</a:t>
            </a:r>
            <a:r>
              <a:rPr lang="nl-NL" dirty="0"/>
              <a:t> at a time, even </a:t>
            </a:r>
            <a:r>
              <a:rPr lang="nl-NL" dirty="0" err="1"/>
              <a:t>if</a:t>
            </a:r>
            <a:r>
              <a:rPr lang="nl-NL" dirty="0"/>
              <a:t> run on a </a:t>
            </a:r>
            <a:r>
              <a:rPr lang="nl-NL" dirty="0" err="1"/>
              <a:t>multi-core</a:t>
            </a:r>
            <a:r>
              <a:rPr lang="nl-NL" dirty="0"/>
              <a:t> processor.</a:t>
            </a:r>
          </a:p>
          <a:p>
            <a:r>
              <a:rPr lang="nl-NL" dirty="0"/>
              <a:t>The C </a:t>
            </a:r>
            <a:r>
              <a:rPr lang="nl-NL" dirty="0" err="1"/>
              <a:t>extensions</a:t>
            </a:r>
            <a:r>
              <a:rPr lang="nl-NL" dirty="0"/>
              <a:t>, </a:t>
            </a:r>
            <a:r>
              <a:rPr lang="nl-NL" dirty="0" err="1"/>
              <a:t>such</a:t>
            </a:r>
            <a:r>
              <a:rPr lang="nl-NL" dirty="0"/>
              <a:t> as </a:t>
            </a:r>
            <a:r>
              <a:rPr lang="nl-NL" dirty="0" err="1"/>
              <a:t>numpy</a:t>
            </a:r>
            <a:r>
              <a:rPr lang="nl-NL" dirty="0"/>
              <a:t>, </a:t>
            </a:r>
            <a:r>
              <a:rPr lang="nl-NL" dirty="0" err="1"/>
              <a:t>can</a:t>
            </a:r>
            <a:r>
              <a:rPr lang="nl-NL" dirty="0"/>
              <a:t> </a:t>
            </a:r>
            <a:r>
              <a:rPr lang="nl-NL" dirty="0" err="1"/>
              <a:t>manually</a:t>
            </a:r>
            <a:r>
              <a:rPr lang="nl-NL" dirty="0"/>
              <a:t> release </a:t>
            </a:r>
            <a:r>
              <a:rPr lang="nl-NL" dirty="0" err="1"/>
              <a:t>the</a:t>
            </a:r>
            <a:r>
              <a:rPr lang="nl-NL" dirty="0"/>
              <a:t> GIL </a:t>
            </a:r>
            <a:r>
              <a:rPr lang="nl-NL" dirty="0" err="1"/>
              <a:t>to</a:t>
            </a:r>
            <a:r>
              <a:rPr lang="nl-NL" dirty="0"/>
              <a:t> speed up </a:t>
            </a:r>
            <a:r>
              <a:rPr lang="nl-NL" dirty="0" err="1"/>
              <a:t>computations</a:t>
            </a:r>
            <a:r>
              <a:rPr lang="nl-NL" dirty="0"/>
              <a:t>. </a:t>
            </a:r>
            <a:r>
              <a:rPr lang="nl-NL" dirty="0" err="1"/>
              <a:t>Also</a:t>
            </a:r>
            <a:r>
              <a:rPr lang="nl-NL" dirty="0"/>
              <a:t>, </a:t>
            </a:r>
            <a:r>
              <a:rPr lang="nl-NL" dirty="0" err="1"/>
              <a:t>the</a:t>
            </a:r>
            <a:r>
              <a:rPr lang="nl-NL" dirty="0"/>
              <a:t> GIL </a:t>
            </a:r>
            <a:r>
              <a:rPr lang="nl-NL" dirty="0" err="1"/>
              <a:t>released</a:t>
            </a:r>
            <a:r>
              <a:rPr lang="nl-NL" dirty="0"/>
              <a:t> </a:t>
            </a:r>
            <a:r>
              <a:rPr lang="nl-NL" dirty="0" err="1"/>
              <a:t>before</a:t>
            </a:r>
            <a:r>
              <a:rPr lang="nl-NL" dirty="0"/>
              <a:t> </a:t>
            </a:r>
            <a:r>
              <a:rPr lang="nl-NL" dirty="0" err="1"/>
              <a:t>potentionally</a:t>
            </a:r>
            <a:r>
              <a:rPr lang="nl-NL" dirty="0"/>
              <a:t> </a:t>
            </a:r>
            <a:r>
              <a:rPr lang="nl-NL" dirty="0" err="1"/>
              <a:t>blocking</a:t>
            </a:r>
            <a:r>
              <a:rPr lang="nl-NL" dirty="0"/>
              <a:t> I/O operations.</a:t>
            </a:r>
          </a:p>
          <a:p>
            <a:r>
              <a:rPr lang="nl-NL" dirty="0" err="1"/>
              <a:t>Note</a:t>
            </a:r>
            <a:r>
              <a:rPr lang="nl-NL" dirty="0"/>
              <a:t> </a:t>
            </a:r>
            <a:r>
              <a:rPr lang="nl-NL" dirty="0" err="1"/>
              <a:t>that</a:t>
            </a:r>
            <a:r>
              <a:rPr lang="nl-NL" dirty="0"/>
              <a:t> </a:t>
            </a:r>
            <a:r>
              <a:rPr lang="nl-NL" dirty="0" err="1"/>
              <a:t>both</a:t>
            </a:r>
            <a:r>
              <a:rPr lang="nl-NL" dirty="0"/>
              <a:t> </a:t>
            </a:r>
            <a:r>
              <a:rPr lang="nl-NL" dirty="0" err="1"/>
              <a:t>Jython</a:t>
            </a:r>
            <a:r>
              <a:rPr lang="nl-NL" dirty="0"/>
              <a:t> </a:t>
            </a:r>
            <a:r>
              <a:rPr lang="nl-NL" dirty="0" err="1"/>
              <a:t>and</a:t>
            </a:r>
            <a:r>
              <a:rPr lang="nl-NL" dirty="0"/>
              <a:t> </a:t>
            </a:r>
            <a:r>
              <a:rPr lang="nl-NL" dirty="0" err="1"/>
              <a:t>IronPython</a:t>
            </a:r>
            <a:r>
              <a:rPr lang="nl-NL" dirty="0"/>
              <a:t> do </a:t>
            </a:r>
            <a:r>
              <a:rPr lang="nl-NL" dirty="0" err="1"/>
              <a:t>not</a:t>
            </a:r>
            <a:r>
              <a:rPr lang="nl-NL" dirty="0"/>
              <a:t> have </a:t>
            </a:r>
            <a:r>
              <a:rPr lang="nl-NL" dirty="0" err="1"/>
              <a:t>the</a:t>
            </a:r>
            <a:r>
              <a:rPr lang="nl-NL" dirty="0"/>
              <a:t> GIL.</a:t>
            </a:r>
          </a:p>
          <a:p>
            <a:endParaRPr lang="nl-NL" dirty="0"/>
          </a:p>
        </p:txBody>
      </p:sp>
    </p:spTree>
    <p:extLst>
      <p:ext uri="{BB962C8B-B14F-4D97-AF65-F5344CB8AC3E}">
        <p14:creationId xmlns:p14="http://schemas.microsoft.com/office/powerpoint/2010/main" val="151712088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err="1"/>
              <a:t>threading</a:t>
            </a:r>
            <a:r>
              <a:rPr lang="nl-NL" dirty="0"/>
              <a:t> - Thread-</a:t>
            </a:r>
            <a:r>
              <a:rPr lang="nl-NL" dirty="0" err="1"/>
              <a:t>based</a:t>
            </a:r>
            <a:r>
              <a:rPr lang="nl-NL" dirty="0"/>
              <a:t> </a:t>
            </a:r>
            <a:r>
              <a:rPr lang="nl-NL" dirty="0" err="1"/>
              <a:t>parallelism</a:t>
            </a:r>
            <a:endParaRPr lang="nl-NL" dirty="0"/>
          </a:p>
        </p:txBody>
      </p:sp>
      <p:sp>
        <p:nvSpPr>
          <p:cNvPr id="5" name="Tijdelijke aanduiding voor inhoud 4">
            <a:extLst>
              <a:ext uri="{FF2B5EF4-FFF2-40B4-BE49-F238E27FC236}">
                <a16:creationId xmlns:a16="http://schemas.microsoft.com/office/drawing/2014/main" id="{30781A32-28EE-DD42-9613-AF9FDFA7D946}"/>
              </a:ext>
            </a:extLst>
          </p:cNvPr>
          <p:cNvSpPr>
            <a:spLocks noGrp="1"/>
          </p:cNvSpPr>
          <p:nvPr>
            <p:ph idx="1"/>
          </p:nvPr>
        </p:nvSpPr>
        <p:spPr>
          <a:xfrm>
            <a:off x="575817" y="1863672"/>
            <a:ext cx="8928990" cy="1556126"/>
          </a:xfrm>
          <a:solidFill>
            <a:schemeClr val="accent1">
              <a:lumMod val="20000"/>
              <a:lumOff val="80000"/>
            </a:schemeClr>
          </a:solidFill>
          <a:ln>
            <a:solidFill>
              <a:schemeClr val="bg2">
                <a:lumMod val="50000"/>
              </a:schemeClr>
            </a:solidFill>
          </a:ln>
          <a:effectLst>
            <a:outerShdw blurRad="50800" dist="38100" dir="2700000" algn="tl" rotWithShape="0">
              <a:prstClr val="black">
                <a:alpha val="40000"/>
              </a:prstClr>
            </a:outerShdw>
          </a:effectLst>
        </p:spPr>
        <p:txBody>
          <a:bodyPr wrap="square" numCol="2">
            <a:noAutofit/>
          </a:bodyPr>
          <a:lstStyle/>
          <a:p>
            <a:pPr defTabSz="457200" eaLnBrk="0" fontAlgn="base" hangingPunct="0">
              <a:spcBef>
                <a:spcPct val="0"/>
              </a:spcBef>
              <a:spcAft>
                <a:spcPct val="0"/>
              </a:spcAft>
            </a:pPr>
            <a:r>
              <a:rPr lang="nl-NL" b="1" dirty="0">
                <a:solidFill>
                  <a:schemeClr val="tx1">
                    <a:lumMod val="75000"/>
                    <a:lumOff val="25000"/>
                  </a:schemeClr>
                </a:solidFill>
              </a:rPr>
              <a:t>Thread</a:t>
            </a:r>
          </a:p>
          <a:p>
            <a:pPr marL="742950" lvl="1" indent="-285750" defTabSz="457200" eaLnBrk="0" fontAlgn="base" hangingPunct="0">
              <a:spcBef>
                <a:spcPct val="0"/>
              </a:spcBef>
              <a:spcAft>
                <a:spcPct val="0"/>
              </a:spcAft>
            </a:pPr>
            <a:r>
              <a:rPr lang="nl-NL" dirty="0">
                <a:solidFill>
                  <a:schemeClr val="tx1">
                    <a:lumMod val="75000"/>
                    <a:lumOff val="25000"/>
                  </a:schemeClr>
                </a:solidFill>
                <a:latin typeface="Arial" panose="020B0604020202020204" pitchFamily="34" charset="0"/>
              </a:rPr>
              <a:t>start</a:t>
            </a:r>
          </a:p>
          <a:p>
            <a:pPr marL="742950" lvl="1" indent="-285750" defTabSz="457200" eaLnBrk="0" fontAlgn="base" hangingPunct="0">
              <a:spcBef>
                <a:spcPct val="0"/>
              </a:spcBef>
              <a:spcAft>
                <a:spcPct val="0"/>
              </a:spcAft>
            </a:pPr>
            <a:r>
              <a:rPr lang="nl-NL" dirty="0">
                <a:solidFill>
                  <a:schemeClr val="tx1">
                    <a:lumMod val="75000"/>
                    <a:lumOff val="25000"/>
                  </a:schemeClr>
                </a:solidFill>
                <a:latin typeface="Arial" panose="020B0604020202020204" pitchFamily="34" charset="0"/>
              </a:rPr>
              <a:t>run</a:t>
            </a:r>
          </a:p>
          <a:p>
            <a:pPr marL="742950" lvl="1" indent="-285750" defTabSz="457200" eaLnBrk="0" fontAlgn="base" hangingPunct="0">
              <a:spcBef>
                <a:spcPct val="0"/>
              </a:spcBef>
              <a:spcAft>
                <a:spcPct val="0"/>
              </a:spcAft>
            </a:pPr>
            <a:r>
              <a:rPr lang="nl-NL" dirty="0" err="1">
                <a:solidFill>
                  <a:schemeClr val="tx1">
                    <a:lumMod val="75000"/>
                    <a:lumOff val="25000"/>
                  </a:schemeClr>
                </a:solidFill>
                <a:latin typeface="Arial" panose="020B0604020202020204" pitchFamily="34" charset="0"/>
              </a:rPr>
              <a:t>join</a:t>
            </a:r>
            <a:endParaRPr lang="nl-NL" dirty="0">
              <a:solidFill>
                <a:schemeClr val="tx1">
                  <a:lumMod val="75000"/>
                  <a:lumOff val="25000"/>
                </a:schemeClr>
              </a:solidFill>
              <a:latin typeface="Arial" panose="020B0604020202020204" pitchFamily="34" charset="0"/>
            </a:endParaRPr>
          </a:p>
          <a:p>
            <a:pPr marL="742950" lvl="1" indent="-285750" defTabSz="457200" eaLnBrk="0" fontAlgn="base" hangingPunct="0">
              <a:spcBef>
                <a:spcPct val="0"/>
              </a:spcBef>
              <a:spcAft>
                <a:spcPct val="0"/>
              </a:spcAft>
            </a:pPr>
            <a:r>
              <a:rPr lang="nl-NL" dirty="0">
                <a:solidFill>
                  <a:schemeClr val="tx1">
                    <a:lumMod val="75000"/>
                    <a:lumOff val="25000"/>
                  </a:schemeClr>
                </a:solidFill>
                <a:latin typeface="Arial" panose="020B0604020202020204" pitchFamily="34" charset="0"/>
              </a:rPr>
              <a:t>name</a:t>
            </a:r>
          </a:p>
          <a:p>
            <a:pPr defTabSz="457200" eaLnBrk="0" fontAlgn="base" hangingPunct="0">
              <a:spcBef>
                <a:spcPct val="0"/>
              </a:spcBef>
              <a:spcAft>
                <a:spcPct val="0"/>
              </a:spcAft>
            </a:pPr>
            <a:r>
              <a:rPr lang="nl-NL" b="1" dirty="0" err="1">
                <a:solidFill>
                  <a:schemeClr val="tx1">
                    <a:lumMod val="75000"/>
                    <a:lumOff val="25000"/>
                  </a:schemeClr>
                </a:solidFill>
              </a:rPr>
              <a:t>active_count</a:t>
            </a:r>
            <a:endParaRPr lang="nl-NL" b="1" dirty="0">
              <a:solidFill>
                <a:schemeClr val="tx1">
                  <a:lumMod val="75000"/>
                  <a:lumOff val="25000"/>
                </a:schemeClr>
              </a:solidFill>
            </a:endParaRPr>
          </a:p>
          <a:p>
            <a:pPr defTabSz="457200" eaLnBrk="0" fontAlgn="base" hangingPunct="0">
              <a:spcBef>
                <a:spcPct val="0"/>
              </a:spcBef>
              <a:spcAft>
                <a:spcPct val="0"/>
              </a:spcAft>
            </a:pPr>
            <a:r>
              <a:rPr lang="nl-NL" b="1" dirty="0" err="1">
                <a:solidFill>
                  <a:schemeClr val="tx1">
                    <a:lumMod val="75000"/>
                    <a:lumOff val="25000"/>
                  </a:schemeClr>
                </a:solidFill>
              </a:rPr>
              <a:t>current_thread</a:t>
            </a:r>
            <a:endParaRPr lang="nl-NL" b="1" dirty="0">
              <a:solidFill>
                <a:schemeClr val="tx1">
                  <a:lumMod val="75000"/>
                  <a:lumOff val="25000"/>
                </a:schemeClr>
              </a:solidFill>
            </a:endParaRPr>
          </a:p>
          <a:p>
            <a:pPr defTabSz="457200" eaLnBrk="0" fontAlgn="base" hangingPunct="0">
              <a:spcBef>
                <a:spcPct val="0"/>
              </a:spcBef>
              <a:spcAft>
                <a:spcPct val="0"/>
              </a:spcAft>
            </a:pPr>
            <a:r>
              <a:rPr lang="nl-NL" b="1" dirty="0" err="1">
                <a:solidFill>
                  <a:schemeClr val="tx1">
                    <a:lumMod val="75000"/>
                    <a:lumOff val="25000"/>
                  </a:schemeClr>
                </a:solidFill>
              </a:rPr>
              <a:t>main_thread</a:t>
            </a:r>
            <a:endParaRPr lang="nl-NL" b="1" dirty="0">
              <a:solidFill>
                <a:schemeClr val="tx1">
                  <a:lumMod val="75000"/>
                  <a:lumOff val="25000"/>
                </a:schemeClr>
              </a:solidFill>
            </a:endParaRPr>
          </a:p>
          <a:p>
            <a:pPr defTabSz="457200" eaLnBrk="0" fontAlgn="base" hangingPunct="0">
              <a:spcBef>
                <a:spcPct val="0"/>
              </a:spcBef>
              <a:spcAft>
                <a:spcPct val="0"/>
              </a:spcAft>
            </a:pPr>
            <a:endParaRPr lang="nl-NL" b="1" dirty="0">
              <a:solidFill>
                <a:schemeClr val="tx1">
                  <a:lumMod val="75000"/>
                  <a:lumOff val="25000"/>
                </a:schemeClr>
              </a:solidFill>
            </a:endParaRPr>
          </a:p>
        </p:txBody>
      </p:sp>
      <p:sp>
        <p:nvSpPr>
          <p:cNvPr id="4" name="Rechthoek 3">
            <a:extLst>
              <a:ext uri="{FF2B5EF4-FFF2-40B4-BE49-F238E27FC236}">
                <a16:creationId xmlns:a16="http://schemas.microsoft.com/office/drawing/2014/main" id="{E89BE41C-4E8C-E34B-803A-7C3548820ECA}"/>
              </a:ext>
            </a:extLst>
          </p:cNvPr>
          <p:cNvSpPr/>
          <p:nvPr/>
        </p:nvSpPr>
        <p:spPr>
          <a:xfrm>
            <a:off x="575816" y="4139877"/>
            <a:ext cx="8928991" cy="3139321"/>
          </a:xfrm>
          <a:prstGeom prst="rect">
            <a:avLst/>
          </a:prstGeom>
          <a:solidFill>
            <a:schemeClr val="bg2"/>
          </a:solidFill>
          <a:ln>
            <a:solidFill>
              <a:schemeClr val="tx1">
                <a:lumMod val="75000"/>
                <a:lumOff val="25000"/>
              </a:schemeClr>
            </a:solidFill>
          </a:ln>
          <a:effectLst>
            <a:outerShdw blurRad="50800" dist="38100" dir="2700000" algn="tl" rotWithShape="0">
              <a:prstClr val="black">
                <a:alpha val="40000"/>
              </a:prstClr>
            </a:outerShdw>
          </a:effectLst>
        </p:spPr>
        <p:txBody>
          <a:bodyPr wrap="square">
            <a:spAutoFit/>
          </a:bodyPr>
          <a:lstStyle/>
          <a:p>
            <a:r>
              <a:rPr lang="nl-NL" b="1" dirty="0">
                <a:solidFill>
                  <a:srgbClr val="0000FF"/>
                </a:solidFill>
                <a:latin typeface="Menlo" panose="020B0609030804020204" pitchFamily="49" charset="0"/>
              </a:rPr>
              <a:t>import</a:t>
            </a:r>
            <a:r>
              <a:rPr lang="nl-NL" b="1" dirty="0">
                <a:solidFill>
                  <a:srgbClr val="000000"/>
                </a:solidFill>
                <a:latin typeface="Menlo" panose="020B0609030804020204" pitchFamily="49" charset="0"/>
              </a:rPr>
              <a:t> time</a:t>
            </a:r>
          </a:p>
          <a:p>
            <a:r>
              <a:rPr lang="nl-NL" b="1" dirty="0" err="1">
                <a:solidFill>
                  <a:srgbClr val="0000FF"/>
                </a:solidFill>
                <a:latin typeface="Menlo" panose="020B0609030804020204" pitchFamily="49" charset="0"/>
              </a:rPr>
              <a:t>from</a:t>
            </a:r>
            <a:r>
              <a:rPr lang="nl-NL" b="1" dirty="0">
                <a:solidFill>
                  <a:srgbClr val="000000"/>
                </a:solidFill>
                <a:latin typeface="Menlo" panose="020B0609030804020204" pitchFamily="49" charset="0"/>
              </a:rPr>
              <a:t> </a:t>
            </a:r>
            <a:r>
              <a:rPr lang="nl-NL" b="1" dirty="0" err="1">
                <a:solidFill>
                  <a:srgbClr val="000000"/>
                </a:solidFill>
                <a:latin typeface="Menlo" panose="020B0609030804020204" pitchFamily="49" charset="0"/>
              </a:rPr>
              <a:t>threading</a:t>
            </a:r>
            <a:r>
              <a:rPr lang="nl-NL" b="1" dirty="0">
                <a:solidFill>
                  <a:srgbClr val="000000"/>
                </a:solidFill>
                <a:latin typeface="Menlo" panose="020B0609030804020204" pitchFamily="49" charset="0"/>
              </a:rPr>
              <a:t> </a:t>
            </a:r>
            <a:r>
              <a:rPr lang="nl-NL" b="1" dirty="0">
                <a:solidFill>
                  <a:srgbClr val="0000FF"/>
                </a:solidFill>
                <a:latin typeface="Menlo" panose="020B0609030804020204" pitchFamily="49" charset="0"/>
              </a:rPr>
              <a:t>import</a:t>
            </a:r>
            <a:r>
              <a:rPr lang="nl-NL" b="1" dirty="0">
                <a:solidFill>
                  <a:srgbClr val="000000"/>
                </a:solidFill>
                <a:latin typeface="Menlo" panose="020B0609030804020204" pitchFamily="49" charset="0"/>
              </a:rPr>
              <a:t> Thread</a:t>
            </a:r>
          </a:p>
          <a:p>
            <a:br>
              <a:rPr lang="nl-NL" b="1" dirty="0">
                <a:solidFill>
                  <a:srgbClr val="000000"/>
                </a:solidFill>
                <a:latin typeface="Menlo" panose="020B0609030804020204" pitchFamily="49" charset="0"/>
              </a:rPr>
            </a:br>
            <a:r>
              <a:rPr lang="nl-NL" b="1" dirty="0" err="1">
                <a:solidFill>
                  <a:srgbClr val="0000FF"/>
                </a:solidFill>
                <a:latin typeface="Menlo" panose="020B0609030804020204" pitchFamily="49" charset="0"/>
              </a:rPr>
              <a:t>def</a:t>
            </a:r>
            <a:r>
              <a:rPr lang="nl-NL" b="1" dirty="0">
                <a:solidFill>
                  <a:srgbClr val="000000"/>
                </a:solidFill>
                <a:latin typeface="Menlo" panose="020B0609030804020204" pitchFamily="49" charset="0"/>
              </a:rPr>
              <a:t> </a:t>
            </a:r>
            <a:r>
              <a:rPr lang="nl-NL" b="1" dirty="0" err="1">
                <a:solidFill>
                  <a:srgbClr val="000000"/>
                </a:solidFill>
                <a:latin typeface="Menlo" panose="020B0609030804020204" pitchFamily="49" charset="0"/>
              </a:rPr>
              <a:t>myfunc</a:t>
            </a:r>
            <a:r>
              <a:rPr lang="nl-NL" b="1" dirty="0">
                <a:solidFill>
                  <a:srgbClr val="000000"/>
                </a:solidFill>
                <a:latin typeface="Menlo" panose="020B0609030804020204" pitchFamily="49" charset="0"/>
              </a:rPr>
              <a:t>(i):</a:t>
            </a:r>
          </a:p>
          <a:p>
            <a:r>
              <a:rPr lang="nl-NL" b="1" dirty="0">
                <a:solidFill>
                  <a:srgbClr val="000000"/>
                </a:solidFill>
                <a:latin typeface="Menlo" panose="020B0609030804020204" pitchFamily="49" charset="0"/>
              </a:rPr>
              <a:t>    print </a:t>
            </a:r>
            <a:r>
              <a:rPr lang="nl-NL" b="1" dirty="0">
                <a:solidFill>
                  <a:srgbClr val="A31515"/>
                </a:solidFill>
                <a:latin typeface="Menlo" panose="020B0609030804020204" pitchFamily="49" charset="0"/>
              </a:rPr>
              <a:t>"sleeping 5 sec </a:t>
            </a:r>
            <a:r>
              <a:rPr lang="nl-NL" b="1" dirty="0" err="1">
                <a:solidFill>
                  <a:srgbClr val="A31515"/>
                </a:solidFill>
                <a:latin typeface="Menlo" panose="020B0609030804020204" pitchFamily="49" charset="0"/>
              </a:rPr>
              <a:t>from</a:t>
            </a:r>
            <a:r>
              <a:rPr lang="nl-NL" b="1" dirty="0">
                <a:solidFill>
                  <a:srgbClr val="A31515"/>
                </a:solidFill>
                <a:latin typeface="Menlo" panose="020B0609030804020204" pitchFamily="49" charset="0"/>
              </a:rPr>
              <a:t> thread %d"</a:t>
            </a:r>
            <a:r>
              <a:rPr lang="nl-NL" b="1" dirty="0">
                <a:solidFill>
                  <a:srgbClr val="000000"/>
                </a:solidFill>
                <a:latin typeface="Menlo" panose="020B0609030804020204" pitchFamily="49" charset="0"/>
              </a:rPr>
              <a:t> % i</a:t>
            </a:r>
          </a:p>
          <a:p>
            <a:r>
              <a:rPr lang="nl-NL" b="1" dirty="0">
                <a:solidFill>
                  <a:srgbClr val="000000"/>
                </a:solidFill>
                <a:latin typeface="Menlo" panose="020B0609030804020204" pitchFamily="49" charset="0"/>
              </a:rPr>
              <a:t>    </a:t>
            </a:r>
            <a:r>
              <a:rPr lang="nl-NL" b="1" dirty="0" err="1">
                <a:solidFill>
                  <a:srgbClr val="000000"/>
                </a:solidFill>
                <a:latin typeface="Menlo" panose="020B0609030804020204" pitchFamily="49" charset="0"/>
              </a:rPr>
              <a:t>time.sleep</a:t>
            </a:r>
            <a:r>
              <a:rPr lang="nl-NL" b="1" dirty="0">
                <a:solidFill>
                  <a:srgbClr val="000000"/>
                </a:solidFill>
                <a:latin typeface="Menlo" panose="020B0609030804020204" pitchFamily="49" charset="0"/>
              </a:rPr>
              <a:t>(</a:t>
            </a:r>
            <a:r>
              <a:rPr lang="nl-NL" b="1" dirty="0">
                <a:solidFill>
                  <a:srgbClr val="098658"/>
                </a:solidFill>
                <a:latin typeface="Menlo" panose="020B0609030804020204" pitchFamily="49" charset="0"/>
              </a:rPr>
              <a:t>5</a:t>
            </a:r>
            <a:r>
              <a:rPr lang="nl-NL" b="1" dirty="0">
                <a:solidFill>
                  <a:srgbClr val="000000"/>
                </a:solidFill>
                <a:latin typeface="Menlo" panose="020B0609030804020204" pitchFamily="49" charset="0"/>
              </a:rPr>
              <a:t>)</a:t>
            </a:r>
          </a:p>
          <a:p>
            <a:r>
              <a:rPr lang="nl-NL" b="1" dirty="0">
                <a:solidFill>
                  <a:srgbClr val="000000"/>
                </a:solidFill>
                <a:latin typeface="Menlo" panose="020B0609030804020204" pitchFamily="49" charset="0"/>
              </a:rPr>
              <a:t>    print </a:t>
            </a:r>
            <a:r>
              <a:rPr lang="nl-NL" b="1" dirty="0">
                <a:solidFill>
                  <a:srgbClr val="A31515"/>
                </a:solidFill>
                <a:latin typeface="Menlo" panose="020B0609030804020204" pitchFamily="49" charset="0"/>
              </a:rPr>
              <a:t>"</a:t>
            </a:r>
            <a:r>
              <a:rPr lang="nl-NL" b="1" dirty="0" err="1">
                <a:solidFill>
                  <a:srgbClr val="A31515"/>
                </a:solidFill>
                <a:latin typeface="Menlo" panose="020B0609030804020204" pitchFamily="49" charset="0"/>
              </a:rPr>
              <a:t>finished</a:t>
            </a:r>
            <a:r>
              <a:rPr lang="nl-NL" b="1" dirty="0">
                <a:solidFill>
                  <a:srgbClr val="A31515"/>
                </a:solidFill>
                <a:latin typeface="Menlo" panose="020B0609030804020204" pitchFamily="49" charset="0"/>
              </a:rPr>
              <a:t> sleeping </a:t>
            </a:r>
            <a:r>
              <a:rPr lang="nl-NL" b="1" dirty="0" err="1">
                <a:solidFill>
                  <a:srgbClr val="A31515"/>
                </a:solidFill>
                <a:latin typeface="Menlo" panose="020B0609030804020204" pitchFamily="49" charset="0"/>
              </a:rPr>
              <a:t>from</a:t>
            </a:r>
            <a:r>
              <a:rPr lang="nl-NL" b="1" dirty="0">
                <a:solidFill>
                  <a:srgbClr val="A31515"/>
                </a:solidFill>
                <a:latin typeface="Menlo" panose="020B0609030804020204" pitchFamily="49" charset="0"/>
              </a:rPr>
              <a:t> thread %d"</a:t>
            </a:r>
            <a:r>
              <a:rPr lang="nl-NL" b="1" dirty="0">
                <a:solidFill>
                  <a:srgbClr val="000000"/>
                </a:solidFill>
                <a:latin typeface="Menlo" panose="020B0609030804020204" pitchFamily="49" charset="0"/>
              </a:rPr>
              <a:t> % i</a:t>
            </a:r>
          </a:p>
          <a:p>
            <a:br>
              <a:rPr lang="nl-NL" b="1" dirty="0">
                <a:solidFill>
                  <a:srgbClr val="000000"/>
                </a:solidFill>
                <a:latin typeface="Menlo" panose="020B0609030804020204" pitchFamily="49" charset="0"/>
              </a:rPr>
            </a:br>
            <a:r>
              <a:rPr lang="nl-NL" b="1" dirty="0" err="1">
                <a:solidFill>
                  <a:srgbClr val="0000FF"/>
                </a:solidFill>
                <a:latin typeface="Menlo" panose="020B0609030804020204" pitchFamily="49" charset="0"/>
              </a:rPr>
              <a:t>for</a:t>
            </a:r>
            <a:r>
              <a:rPr lang="nl-NL" b="1" dirty="0">
                <a:solidFill>
                  <a:srgbClr val="000000"/>
                </a:solidFill>
                <a:latin typeface="Menlo" panose="020B0609030804020204" pitchFamily="49" charset="0"/>
              </a:rPr>
              <a:t> i </a:t>
            </a:r>
            <a:r>
              <a:rPr lang="nl-NL" b="1" dirty="0">
                <a:solidFill>
                  <a:srgbClr val="0000FF"/>
                </a:solidFill>
                <a:latin typeface="Menlo" panose="020B0609030804020204" pitchFamily="49" charset="0"/>
              </a:rPr>
              <a:t>in</a:t>
            </a:r>
            <a:r>
              <a:rPr lang="nl-NL" b="1" dirty="0">
                <a:solidFill>
                  <a:srgbClr val="000000"/>
                </a:solidFill>
                <a:latin typeface="Menlo" panose="020B0609030804020204" pitchFamily="49" charset="0"/>
              </a:rPr>
              <a:t> range(</a:t>
            </a:r>
            <a:r>
              <a:rPr lang="nl-NL" b="1" dirty="0">
                <a:solidFill>
                  <a:srgbClr val="098658"/>
                </a:solidFill>
                <a:latin typeface="Menlo" panose="020B0609030804020204" pitchFamily="49" charset="0"/>
              </a:rPr>
              <a:t>10</a:t>
            </a:r>
            <a:r>
              <a:rPr lang="nl-NL" b="1" dirty="0">
                <a:solidFill>
                  <a:srgbClr val="000000"/>
                </a:solidFill>
                <a:latin typeface="Menlo" panose="020B0609030804020204" pitchFamily="49" charset="0"/>
              </a:rPr>
              <a:t>):</a:t>
            </a:r>
          </a:p>
          <a:p>
            <a:r>
              <a:rPr lang="nl-NL" b="1" dirty="0">
                <a:solidFill>
                  <a:srgbClr val="000000"/>
                </a:solidFill>
                <a:latin typeface="Menlo" panose="020B0609030804020204" pitchFamily="49" charset="0"/>
              </a:rPr>
              <a:t>    t = Thread(target=</a:t>
            </a:r>
            <a:r>
              <a:rPr lang="nl-NL" b="1" dirty="0" err="1">
                <a:solidFill>
                  <a:srgbClr val="000000"/>
                </a:solidFill>
                <a:latin typeface="Menlo" panose="020B0609030804020204" pitchFamily="49" charset="0"/>
              </a:rPr>
              <a:t>myfunc</a:t>
            </a:r>
            <a:r>
              <a:rPr lang="nl-NL" b="1" dirty="0">
                <a:solidFill>
                  <a:srgbClr val="000000"/>
                </a:solidFill>
                <a:latin typeface="Menlo" panose="020B0609030804020204" pitchFamily="49" charset="0"/>
              </a:rPr>
              <a:t>, </a:t>
            </a:r>
            <a:r>
              <a:rPr lang="nl-NL" b="1" dirty="0" err="1">
                <a:solidFill>
                  <a:srgbClr val="000000"/>
                </a:solidFill>
                <a:latin typeface="Menlo" panose="020B0609030804020204" pitchFamily="49" charset="0"/>
              </a:rPr>
              <a:t>args</a:t>
            </a:r>
            <a:r>
              <a:rPr lang="nl-NL" b="1" dirty="0">
                <a:solidFill>
                  <a:srgbClr val="000000"/>
                </a:solidFill>
                <a:latin typeface="Menlo" panose="020B0609030804020204" pitchFamily="49" charset="0"/>
              </a:rPr>
              <a:t>=(i,))</a:t>
            </a:r>
          </a:p>
          <a:p>
            <a:r>
              <a:rPr lang="nl-NL" b="1" dirty="0">
                <a:solidFill>
                  <a:srgbClr val="000000"/>
                </a:solidFill>
                <a:latin typeface="Menlo" panose="020B0609030804020204" pitchFamily="49" charset="0"/>
              </a:rPr>
              <a:t>    </a:t>
            </a:r>
            <a:r>
              <a:rPr lang="nl-NL" b="1" dirty="0" err="1">
                <a:solidFill>
                  <a:srgbClr val="000000"/>
                </a:solidFill>
                <a:latin typeface="Menlo" panose="020B0609030804020204" pitchFamily="49" charset="0"/>
              </a:rPr>
              <a:t>t.start</a:t>
            </a:r>
            <a:r>
              <a:rPr lang="nl-NL" b="1" dirty="0">
                <a:solidFill>
                  <a:srgbClr val="000000"/>
                </a:solidFill>
                <a:latin typeface="Menlo" panose="020B0609030804020204" pitchFamily="49" charset="0"/>
              </a:rPr>
              <a:t>()</a:t>
            </a:r>
            <a:endParaRPr lang="nl-NL" b="1" dirty="0">
              <a:solidFill>
                <a:srgbClr val="000000"/>
              </a:solidFill>
              <a:effectLst/>
              <a:latin typeface="Menlo" panose="020B0609030804020204" pitchFamily="49" charset="0"/>
            </a:endParaRPr>
          </a:p>
        </p:txBody>
      </p:sp>
    </p:spTree>
    <p:extLst>
      <p:ext uri="{BB962C8B-B14F-4D97-AF65-F5344CB8AC3E}">
        <p14:creationId xmlns:p14="http://schemas.microsoft.com/office/powerpoint/2010/main" val="237208772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0B903A0-CB0C-7842-8CE5-1972F71488E8}"/>
              </a:ext>
            </a:extLst>
          </p:cNvPr>
          <p:cNvSpPr>
            <a:spLocks noGrp="1"/>
          </p:cNvSpPr>
          <p:nvPr>
            <p:ph type="title"/>
          </p:nvPr>
        </p:nvSpPr>
        <p:spPr/>
        <p:txBody>
          <a:bodyPr/>
          <a:lstStyle/>
          <a:p>
            <a:r>
              <a:rPr lang="nl-NL" dirty="0" err="1"/>
              <a:t>asyncio</a:t>
            </a:r>
            <a:endParaRPr lang="nl-NL" dirty="0"/>
          </a:p>
        </p:txBody>
      </p:sp>
      <p:sp>
        <p:nvSpPr>
          <p:cNvPr id="3" name="Tijdelijke aanduiding voor inhoud 2">
            <a:extLst>
              <a:ext uri="{FF2B5EF4-FFF2-40B4-BE49-F238E27FC236}">
                <a16:creationId xmlns:a16="http://schemas.microsoft.com/office/drawing/2014/main" id="{64772072-D04E-134E-BCC5-A4B138A18C60}"/>
              </a:ext>
            </a:extLst>
          </p:cNvPr>
          <p:cNvSpPr>
            <a:spLocks noGrp="1"/>
          </p:cNvSpPr>
          <p:nvPr>
            <p:ph idx="1"/>
          </p:nvPr>
        </p:nvSpPr>
        <p:spPr/>
        <p:txBody>
          <a:bodyPr/>
          <a:lstStyle/>
          <a:p>
            <a:r>
              <a:rPr lang="nl-NL" dirty="0"/>
              <a:t>At </a:t>
            </a:r>
            <a:r>
              <a:rPr lang="nl-NL" dirty="0" err="1"/>
              <a:t>the</a:t>
            </a:r>
            <a:r>
              <a:rPr lang="nl-NL" dirty="0"/>
              <a:t> </a:t>
            </a:r>
            <a:r>
              <a:rPr lang="nl-NL" dirty="0" err="1"/>
              <a:t>heart</a:t>
            </a:r>
            <a:r>
              <a:rPr lang="nl-NL" dirty="0"/>
              <a:t> of </a:t>
            </a:r>
            <a:r>
              <a:rPr lang="nl-NL" dirty="0" err="1"/>
              <a:t>async</a:t>
            </a:r>
            <a:r>
              <a:rPr lang="nl-NL" dirty="0"/>
              <a:t> IO are </a:t>
            </a:r>
            <a:r>
              <a:rPr lang="nl-NL" b="1" dirty="0" err="1"/>
              <a:t>coroutines</a:t>
            </a:r>
            <a:r>
              <a:rPr lang="nl-NL" dirty="0"/>
              <a:t>. A </a:t>
            </a:r>
            <a:r>
              <a:rPr lang="nl-NL" dirty="0" err="1"/>
              <a:t>coroutine</a:t>
            </a:r>
            <a:r>
              <a:rPr lang="nl-NL" dirty="0"/>
              <a:t> is a </a:t>
            </a:r>
            <a:r>
              <a:rPr lang="nl-NL" dirty="0" err="1"/>
              <a:t>specialized</a:t>
            </a:r>
            <a:r>
              <a:rPr lang="nl-NL" dirty="0"/>
              <a:t> </a:t>
            </a:r>
            <a:r>
              <a:rPr lang="nl-NL" dirty="0" err="1"/>
              <a:t>version</a:t>
            </a:r>
            <a:r>
              <a:rPr lang="nl-NL" dirty="0"/>
              <a:t> of a Python generator </a:t>
            </a:r>
            <a:r>
              <a:rPr lang="nl-NL" dirty="0" err="1"/>
              <a:t>function</a:t>
            </a:r>
            <a:r>
              <a:rPr lang="nl-NL" dirty="0"/>
              <a:t>. </a:t>
            </a:r>
          </a:p>
        </p:txBody>
      </p:sp>
      <p:sp>
        <p:nvSpPr>
          <p:cNvPr id="4" name="Rechthoek 3">
            <a:extLst>
              <a:ext uri="{FF2B5EF4-FFF2-40B4-BE49-F238E27FC236}">
                <a16:creationId xmlns:a16="http://schemas.microsoft.com/office/drawing/2014/main" id="{04B3B634-FF6D-4842-8535-32077D6CBE1E}"/>
              </a:ext>
            </a:extLst>
          </p:cNvPr>
          <p:cNvSpPr/>
          <p:nvPr/>
        </p:nvSpPr>
        <p:spPr>
          <a:xfrm>
            <a:off x="587483" y="3203952"/>
            <a:ext cx="8917323" cy="4031873"/>
          </a:xfrm>
          <a:prstGeom prst="rect">
            <a:avLst/>
          </a:prstGeom>
          <a:solidFill>
            <a:schemeClr val="bg1">
              <a:lumMod val="85000"/>
            </a:schemeClr>
          </a:solidFill>
          <a:ln>
            <a:solidFill>
              <a:schemeClr val="bg1">
                <a:lumMod val="50000"/>
              </a:schemeClr>
            </a:solidFill>
          </a:ln>
          <a:effectLst>
            <a:outerShdw blurRad="50800" dist="38100" dir="2700000" algn="tl" rotWithShape="0">
              <a:prstClr val="black">
                <a:alpha val="40000"/>
              </a:prstClr>
            </a:outerShdw>
          </a:effectLst>
        </p:spPr>
        <p:txBody>
          <a:bodyPr wrap="square">
            <a:spAutoFit/>
          </a:bodyPr>
          <a:lstStyle/>
          <a:p>
            <a:r>
              <a:rPr lang="nl-NL" sz="1600" b="1" dirty="0">
                <a:solidFill>
                  <a:srgbClr val="204A87"/>
                </a:solidFill>
                <a:latin typeface="Menlo" panose="020B0609030804020204" pitchFamily="49" charset="0"/>
                <a:ea typeface="Menlo" panose="020B0609030804020204" pitchFamily="49" charset="0"/>
                <a:cs typeface="Menlo" panose="020B0609030804020204" pitchFamily="49" charset="0"/>
              </a:rPr>
              <a:t>import</a:t>
            </a:r>
            <a:r>
              <a:rPr lang="nl-NL" sz="1600" b="1" dirty="0">
                <a:latin typeface="Menlo" panose="020B0609030804020204" pitchFamily="49" charset="0"/>
                <a:ea typeface="Menlo" panose="020B0609030804020204" pitchFamily="49" charset="0"/>
                <a:cs typeface="Menlo" panose="020B0609030804020204" pitchFamily="49" charset="0"/>
              </a:rPr>
              <a:t> </a:t>
            </a:r>
            <a:r>
              <a:rPr lang="nl-NL" sz="1600" b="1" dirty="0" err="1">
                <a:solidFill>
                  <a:srgbClr val="000000"/>
                </a:solidFill>
                <a:latin typeface="Menlo" panose="020B0609030804020204" pitchFamily="49" charset="0"/>
                <a:ea typeface="Menlo" panose="020B0609030804020204" pitchFamily="49" charset="0"/>
                <a:cs typeface="Menlo" panose="020B0609030804020204" pitchFamily="49" charset="0"/>
              </a:rPr>
              <a:t>asyncio</a:t>
            </a:r>
            <a:r>
              <a:rPr lang="nl-NL" sz="1600" b="1" dirty="0">
                <a:latin typeface="Menlo" panose="020B0609030804020204" pitchFamily="49" charset="0"/>
                <a:ea typeface="Menlo" panose="020B0609030804020204" pitchFamily="49" charset="0"/>
                <a:cs typeface="Menlo" panose="020B0609030804020204" pitchFamily="49" charset="0"/>
              </a:rPr>
              <a:t> </a:t>
            </a:r>
          </a:p>
          <a:p>
            <a:endParaRPr lang="nl-NL" sz="1600" b="1" dirty="0">
              <a:solidFill>
                <a:srgbClr val="204A87"/>
              </a:solidFill>
              <a:latin typeface="Menlo" panose="020B0609030804020204" pitchFamily="49" charset="0"/>
              <a:ea typeface="Menlo" panose="020B0609030804020204" pitchFamily="49" charset="0"/>
              <a:cs typeface="Menlo" panose="020B0609030804020204" pitchFamily="49" charset="0"/>
            </a:endParaRPr>
          </a:p>
          <a:p>
            <a:r>
              <a:rPr lang="nl-NL" sz="1600" b="1" dirty="0" err="1">
                <a:solidFill>
                  <a:srgbClr val="204A87"/>
                </a:solidFill>
                <a:latin typeface="Menlo" panose="020B0609030804020204" pitchFamily="49" charset="0"/>
                <a:ea typeface="Menlo" panose="020B0609030804020204" pitchFamily="49" charset="0"/>
                <a:cs typeface="Menlo" panose="020B0609030804020204" pitchFamily="49" charset="0"/>
              </a:rPr>
              <a:t>async</a:t>
            </a:r>
            <a:r>
              <a:rPr lang="nl-NL" sz="1600" b="1" dirty="0">
                <a:latin typeface="Menlo" panose="020B0609030804020204" pitchFamily="49" charset="0"/>
                <a:ea typeface="Menlo" panose="020B0609030804020204" pitchFamily="49" charset="0"/>
                <a:cs typeface="Menlo" panose="020B0609030804020204" pitchFamily="49" charset="0"/>
              </a:rPr>
              <a:t> </a:t>
            </a:r>
            <a:r>
              <a:rPr lang="nl-NL" sz="1600" b="1" dirty="0" err="1">
                <a:solidFill>
                  <a:srgbClr val="204A87"/>
                </a:solidFill>
                <a:latin typeface="Menlo" panose="020B0609030804020204" pitchFamily="49" charset="0"/>
                <a:ea typeface="Menlo" panose="020B0609030804020204" pitchFamily="49" charset="0"/>
                <a:cs typeface="Menlo" panose="020B0609030804020204" pitchFamily="49" charset="0"/>
              </a:rPr>
              <a:t>def</a:t>
            </a:r>
            <a:r>
              <a:rPr lang="nl-NL" sz="1600" b="1" dirty="0">
                <a:latin typeface="Menlo" panose="020B0609030804020204" pitchFamily="49" charset="0"/>
                <a:ea typeface="Menlo" panose="020B0609030804020204" pitchFamily="49" charset="0"/>
                <a:cs typeface="Menlo" panose="020B0609030804020204" pitchFamily="49" charset="0"/>
              </a:rPr>
              <a:t> </a:t>
            </a:r>
            <a:r>
              <a:rPr lang="nl-NL" sz="1600" b="1" dirty="0" err="1">
                <a:solidFill>
                  <a:srgbClr val="000000"/>
                </a:solidFill>
                <a:latin typeface="Menlo" panose="020B0609030804020204" pitchFamily="49" charset="0"/>
                <a:ea typeface="Menlo" panose="020B0609030804020204" pitchFamily="49" charset="0"/>
                <a:cs typeface="Menlo" panose="020B0609030804020204" pitchFamily="49" charset="0"/>
              </a:rPr>
              <a:t>count</a:t>
            </a:r>
            <a:r>
              <a:rPr lang="nl-NL" sz="1600" b="1" dirty="0">
                <a:solidFill>
                  <a:srgbClr val="000000"/>
                </a:solidFill>
                <a:latin typeface="Menlo" panose="020B0609030804020204" pitchFamily="49" charset="0"/>
                <a:ea typeface="Menlo" panose="020B0609030804020204" pitchFamily="49" charset="0"/>
                <a:cs typeface="Menlo" panose="020B0609030804020204" pitchFamily="49" charset="0"/>
              </a:rPr>
              <a:t>():</a:t>
            </a:r>
            <a:r>
              <a:rPr lang="nl-NL" sz="1600" b="1" dirty="0">
                <a:latin typeface="Menlo" panose="020B0609030804020204" pitchFamily="49" charset="0"/>
                <a:ea typeface="Menlo" panose="020B0609030804020204" pitchFamily="49" charset="0"/>
                <a:cs typeface="Menlo" panose="020B0609030804020204" pitchFamily="49" charset="0"/>
              </a:rPr>
              <a:t> </a:t>
            </a:r>
          </a:p>
          <a:p>
            <a:r>
              <a:rPr lang="nl-NL" sz="1600" b="1" dirty="0">
                <a:solidFill>
                  <a:srgbClr val="204A87"/>
                </a:solidFill>
                <a:latin typeface="Menlo" panose="020B0609030804020204" pitchFamily="49" charset="0"/>
                <a:ea typeface="Menlo" panose="020B0609030804020204" pitchFamily="49" charset="0"/>
                <a:cs typeface="Menlo" panose="020B0609030804020204" pitchFamily="49" charset="0"/>
              </a:rPr>
              <a:t>    print</a:t>
            </a:r>
            <a:r>
              <a:rPr lang="nl-NL" sz="1600" b="1" dirty="0">
                <a:solidFill>
                  <a:srgbClr val="000000"/>
                </a:solidFill>
                <a:latin typeface="Menlo" panose="020B0609030804020204" pitchFamily="49" charset="0"/>
                <a:ea typeface="Menlo" panose="020B0609030804020204" pitchFamily="49" charset="0"/>
                <a:cs typeface="Menlo" panose="020B0609030804020204" pitchFamily="49" charset="0"/>
              </a:rPr>
              <a:t>(</a:t>
            </a:r>
            <a:r>
              <a:rPr lang="nl-NL" sz="1600" b="1" dirty="0">
                <a:solidFill>
                  <a:srgbClr val="4E9A06"/>
                </a:solidFill>
                <a:latin typeface="Menlo" panose="020B0609030804020204" pitchFamily="49" charset="0"/>
                <a:ea typeface="Menlo" panose="020B0609030804020204" pitchFamily="49" charset="0"/>
                <a:cs typeface="Menlo" panose="020B0609030804020204" pitchFamily="49" charset="0"/>
              </a:rPr>
              <a:t>"</a:t>
            </a:r>
            <a:r>
              <a:rPr lang="nl-NL" sz="1600" b="1" dirty="0" err="1">
                <a:solidFill>
                  <a:srgbClr val="4E9A06"/>
                </a:solidFill>
                <a:latin typeface="Menlo" panose="020B0609030804020204" pitchFamily="49" charset="0"/>
                <a:ea typeface="Menlo" panose="020B0609030804020204" pitchFamily="49" charset="0"/>
                <a:cs typeface="Menlo" panose="020B0609030804020204" pitchFamily="49" charset="0"/>
              </a:rPr>
              <a:t>One</a:t>
            </a:r>
            <a:r>
              <a:rPr lang="nl-NL" sz="1600" b="1" dirty="0">
                <a:solidFill>
                  <a:srgbClr val="4E9A06"/>
                </a:solidFill>
                <a:latin typeface="Menlo" panose="020B0609030804020204" pitchFamily="49" charset="0"/>
                <a:ea typeface="Menlo" panose="020B0609030804020204" pitchFamily="49" charset="0"/>
                <a:cs typeface="Menlo" panose="020B0609030804020204" pitchFamily="49" charset="0"/>
              </a:rPr>
              <a:t>"</a:t>
            </a:r>
            <a:r>
              <a:rPr lang="nl-NL" sz="1600" b="1" dirty="0">
                <a:solidFill>
                  <a:srgbClr val="000000"/>
                </a:solidFill>
                <a:latin typeface="Menlo" panose="020B0609030804020204" pitchFamily="49" charset="0"/>
                <a:ea typeface="Menlo" panose="020B0609030804020204" pitchFamily="49" charset="0"/>
                <a:cs typeface="Menlo" panose="020B0609030804020204" pitchFamily="49" charset="0"/>
              </a:rPr>
              <a:t>)</a:t>
            </a:r>
            <a:r>
              <a:rPr lang="nl-NL" sz="1600" b="1" dirty="0">
                <a:latin typeface="Menlo" panose="020B0609030804020204" pitchFamily="49" charset="0"/>
                <a:ea typeface="Menlo" panose="020B0609030804020204" pitchFamily="49" charset="0"/>
                <a:cs typeface="Menlo" panose="020B0609030804020204" pitchFamily="49" charset="0"/>
              </a:rPr>
              <a:t> </a:t>
            </a:r>
          </a:p>
          <a:p>
            <a:r>
              <a:rPr lang="nl-NL" sz="1600" b="1" dirty="0">
                <a:solidFill>
                  <a:srgbClr val="204A87"/>
                </a:solidFill>
                <a:latin typeface="Menlo" panose="020B0609030804020204" pitchFamily="49" charset="0"/>
                <a:ea typeface="Menlo" panose="020B0609030804020204" pitchFamily="49" charset="0"/>
                <a:cs typeface="Menlo" panose="020B0609030804020204" pitchFamily="49" charset="0"/>
              </a:rPr>
              <a:t>    </a:t>
            </a:r>
            <a:r>
              <a:rPr lang="nl-NL" sz="1600" b="1" dirty="0" err="1">
                <a:solidFill>
                  <a:srgbClr val="204A87"/>
                </a:solidFill>
                <a:latin typeface="Menlo" panose="020B0609030804020204" pitchFamily="49" charset="0"/>
                <a:ea typeface="Menlo" panose="020B0609030804020204" pitchFamily="49" charset="0"/>
                <a:cs typeface="Menlo" panose="020B0609030804020204" pitchFamily="49" charset="0"/>
              </a:rPr>
              <a:t>await</a:t>
            </a:r>
            <a:r>
              <a:rPr lang="nl-NL" sz="1600" b="1" dirty="0">
                <a:latin typeface="Menlo" panose="020B0609030804020204" pitchFamily="49" charset="0"/>
                <a:ea typeface="Menlo" panose="020B0609030804020204" pitchFamily="49" charset="0"/>
                <a:cs typeface="Menlo" panose="020B0609030804020204" pitchFamily="49" charset="0"/>
              </a:rPr>
              <a:t> </a:t>
            </a:r>
            <a:r>
              <a:rPr lang="nl-NL" sz="1600" b="1" dirty="0" err="1">
                <a:solidFill>
                  <a:srgbClr val="000000"/>
                </a:solidFill>
                <a:latin typeface="Menlo" panose="020B0609030804020204" pitchFamily="49" charset="0"/>
                <a:ea typeface="Menlo" panose="020B0609030804020204" pitchFamily="49" charset="0"/>
                <a:cs typeface="Menlo" panose="020B0609030804020204" pitchFamily="49" charset="0"/>
              </a:rPr>
              <a:t>asyncio</a:t>
            </a:r>
            <a:r>
              <a:rPr lang="nl-NL" sz="1600" b="1" dirty="0" err="1">
                <a:solidFill>
                  <a:srgbClr val="CE5C00"/>
                </a:solidFill>
                <a:latin typeface="Menlo" panose="020B0609030804020204" pitchFamily="49" charset="0"/>
                <a:ea typeface="Menlo" panose="020B0609030804020204" pitchFamily="49" charset="0"/>
                <a:cs typeface="Menlo" panose="020B0609030804020204" pitchFamily="49" charset="0"/>
              </a:rPr>
              <a:t>.</a:t>
            </a:r>
            <a:r>
              <a:rPr lang="nl-NL" sz="1600" b="1" dirty="0" err="1">
                <a:solidFill>
                  <a:srgbClr val="000000"/>
                </a:solidFill>
                <a:latin typeface="Menlo" panose="020B0609030804020204" pitchFamily="49" charset="0"/>
                <a:ea typeface="Menlo" panose="020B0609030804020204" pitchFamily="49" charset="0"/>
                <a:cs typeface="Menlo" panose="020B0609030804020204" pitchFamily="49" charset="0"/>
              </a:rPr>
              <a:t>sleep</a:t>
            </a:r>
            <a:r>
              <a:rPr lang="nl-NL" sz="1600" b="1" dirty="0">
                <a:solidFill>
                  <a:srgbClr val="000000"/>
                </a:solidFill>
                <a:latin typeface="Menlo" panose="020B0609030804020204" pitchFamily="49" charset="0"/>
                <a:ea typeface="Menlo" panose="020B0609030804020204" pitchFamily="49" charset="0"/>
                <a:cs typeface="Menlo" panose="020B0609030804020204" pitchFamily="49" charset="0"/>
              </a:rPr>
              <a:t>(</a:t>
            </a:r>
            <a:r>
              <a:rPr lang="nl-NL" sz="1600" b="1" dirty="0">
                <a:solidFill>
                  <a:srgbClr val="0000CF"/>
                </a:solidFill>
                <a:latin typeface="Menlo" panose="020B0609030804020204" pitchFamily="49" charset="0"/>
                <a:ea typeface="Menlo" panose="020B0609030804020204" pitchFamily="49" charset="0"/>
                <a:cs typeface="Menlo" panose="020B0609030804020204" pitchFamily="49" charset="0"/>
              </a:rPr>
              <a:t>1</a:t>
            </a:r>
            <a:r>
              <a:rPr lang="nl-NL" sz="1600" b="1" dirty="0">
                <a:solidFill>
                  <a:srgbClr val="000000"/>
                </a:solidFill>
                <a:latin typeface="Menlo" panose="020B0609030804020204" pitchFamily="49" charset="0"/>
                <a:ea typeface="Menlo" panose="020B0609030804020204" pitchFamily="49" charset="0"/>
                <a:cs typeface="Menlo" panose="020B0609030804020204" pitchFamily="49" charset="0"/>
              </a:rPr>
              <a:t>)</a:t>
            </a:r>
          </a:p>
          <a:p>
            <a:r>
              <a:rPr lang="nl-NL" sz="1600" b="1" dirty="0">
                <a:solidFill>
                  <a:srgbClr val="000000"/>
                </a:solidFill>
                <a:latin typeface="Menlo" panose="020B0609030804020204" pitchFamily="49" charset="0"/>
                <a:ea typeface="Menlo" panose="020B0609030804020204" pitchFamily="49" charset="0"/>
                <a:cs typeface="Menlo" panose="020B0609030804020204" pitchFamily="49" charset="0"/>
              </a:rPr>
              <a:t>   </a:t>
            </a:r>
            <a:r>
              <a:rPr lang="nl-NL" sz="1600" b="1" dirty="0">
                <a:latin typeface="Menlo" panose="020B0609030804020204" pitchFamily="49" charset="0"/>
                <a:ea typeface="Menlo" panose="020B0609030804020204" pitchFamily="49" charset="0"/>
                <a:cs typeface="Menlo" panose="020B0609030804020204" pitchFamily="49" charset="0"/>
              </a:rPr>
              <a:t> </a:t>
            </a:r>
            <a:r>
              <a:rPr lang="nl-NL" sz="1600" b="1" dirty="0">
                <a:solidFill>
                  <a:srgbClr val="204A87"/>
                </a:solidFill>
                <a:latin typeface="Menlo" panose="020B0609030804020204" pitchFamily="49" charset="0"/>
                <a:ea typeface="Menlo" panose="020B0609030804020204" pitchFamily="49" charset="0"/>
                <a:cs typeface="Menlo" panose="020B0609030804020204" pitchFamily="49" charset="0"/>
              </a:rPr>
              <a:t>print</a:t>
            </a:r>
            <a:r>
              <a:rPr lang="nl-NL" sz="1600" b="1" dirty="0">
                <a:solidFill>
                  <a:srgbClr val="000000"/>
                </a:solidFill>
                <a:latin typeface="Menlo" panose="020B0609030804020204" pitchFamily="49" charset="0"/>
                <a:ea typeface="Menlo" panose="020B0609030804020204" pitchFamily="49" charset="0"/>
                <a:cs typeface="Menlo" panose="020B0609030804020204" pitchFamily="49" charset="0"/>
              </a:rPr>
              <a:t>(</a:t>
            </a:r>
            <a:r>
              <a:rPr lang="nl-NL" sz="1600" b="1" dirty="0">
                <a:solidFill>
                  <a:srgbClr val="4E9A06"/>
                </a:solidFill>
                <a:latin typeface="Menlo" panose="020B0609030804020204" pitchFamily="49" charset="0"/>
                <a:ea typeface="Menlo" panose="020B0609030804020204" pitchFamily="49" charset="0"/>
                <a:cs typeface="Menlo" panose="020B0609030804020204" pitchFamily="49" charset="0"/>
              </a:rPr>
              <a:t>"</a:t>
            </a:r>
            <a:r>
              <a:rPr lang="nl-NL" sz="1600" b="1" dirty="0" err="1">
                <a:solidFill>
                  <a:srgbClr val="4E9A06"/>
                </a:solidFill>
                <a:latin typeface="Menlo" panose="020B0609030804020204" pitchFamily="49" charset="0"/>
                <a:ea typeface="Menlo" panose="020B0609030804020204" pitchFamily="49" charset="0"/>
                <a:cs typeface="Menlo" panose="020B0609030804020204" pitchFamily="49" charset="0"/>
              </a:rPr>
              <a:t>Two</a:t>
            </a:r>
            <a:r>
              <a:rPr lang="nl-NL" sz="1600" b="1" dirty="0">
                <a:solidFill>
                  <a:srgbClr val="4E9A06"/>
                </a:solidFill>
                <a:latin typeface="Menlo" panose="020B0609030804020204" pitchFamily="49" charset="0"/>
                <a:ea typeface="Menlo" panose="020B0609030804020204" pitchFamily="49" charset="0"/>
                <a:cs typeface="Menlo" panose="020B0609030804020204" pitchFamily="49" charset="0"/>
              </a:rPr>
              <a:t>"</a:t>
            </a:r>
            <a:r>
              <a:rPr lang="nl-NL" sz="1600" b="1" dirty="0">
                <a:solidFill>
                  <a:srgbClr val="000000"/>
                </a:solidFill>
                <a:latin typeface="Menlo" panose="020B0609030804020204" pitchFamily="49" charset="0"/>
                <a:ea typeface="Menlo" panose="020B0609030804020204" pitchFamily="49" charset="0"/>
                <a:cs typeface="Menlo" panose="020B0609030804020204" pitchFamily="49" charset="0"/>
              </a:rPr>
              <a:t>)</a:t>
            </a:r>
          </a:p>
          <a:p>
            <a:endParaRPr lang="nl-NL" sz="1600" b="1" dirty="0">
              <a:solidFill>
                <a:srgbClr val="000000"/>
              </a:solidFill>
              <a:latin typeface="Menlo" panose="020B0609030804020204" pitchFamily="49" charset="0"/>
              <a:ea typeface="Menlo" panose="020B0609030804020204" pitchFamily="49" charset="0"/>
              <a:cs typeface="Menlo" panose="020B0609030804020204" pitchFamily="49" charset="0"/>
            </a:endParaRPr>
          </a:p>
          <a:p>
            <a:r>
              <a:rPr lang="nl-NL" sz="1600" b="1" dirty="0" err="1">
                <a:solidFill>
                  <a:srgbClr val="204A87"/>
                </a:solidFill>
                <a:latin typeface="Menlo" panose="020B0609030804020204" pitchFamily="49" charset="0"/>
                <a:ea typeface="Menlo" panose="020B0609030804020204" pitchFamily="49" charset="0"/>
                <a:cs typeface="Menlo" panose="020B0609030804020204" pitchFamily="49" charset="0"/>
              </a:rPr>
              <a:t>async</a:t>
            </a:r>
            <a:r>
              <a:rPr lang="nl-NL" sz="1600" b="1" dirty="0">
                <a:latin typeface="Menlo" panose="020B0609030804020204" pitchFamily="49" charset="0"/>
                <a:ea typeface="Menlo" panose="020B0609030804020204" pitchFamily="49" charset="0"/>
                <a:cs typeface="Menlo" panose="020B0609030804020204" pitchFamily="49" charset="0"/>
              </a:rPr>
              <a:t> </a:t>
            </a:r>
            <a:r>
              <a:rPr lang="nl-NL" sz="1600" b="1" dirty="0" err="1">
                <a:solidFill>
                  <a:srgbClr val="204A87"/>
                </a:solidFill>
                <a:latin typeface="Menlo" panose="020B0609030804020204" pitchFamily="49" charset="0"/>
                <a:ea typeface="Menlo" panose="020B0609030804020204" pitchFamily="49" charset="0"/>
                <a:cs typeface="Menlo" panose="020B0609030804020204" pitchFamily="49" charset="0"/>
              </a:rPr>
              <a:t>def</a:t>
            </a:r>
            <a:r>
              <a:rPr lang="nl-NL" sz="1600" b="1" dirty="0">
                <a:latin typeface="Menlo" panose="020B0609030804020204" pitchFamily="49" charset="0"/>
                <a:ea typeface="Menlo" panose="020B0609030804020204" pitchFamily="49" charset="0"/>
                <a:cs typeface="Menlo" panose="020B0609030804020204" pitchFamily="49" charset="0"/>
              </a:rPr>
              <a:t> </a:t>
            </a:r>
            <a:r>
              <a:rPr lang="nl-NL" sz="1600" b="1" dirty="0" err="1">
                <a:solidFill>
                  <a:srgbClr val="000000"/>
                </a:solidFill>
                <a:latin typeface="Menlo" panose="020B0609030804020204" pitchFamily="49" charset="0"/>
                <a:ea typeface="Menlo" panose="020B0609030804020204" pitchFamily="49" charset="0"/>
                <a:cs typeface="Menlo" panose="020B0609030804020204" pitchFamily="49" charset="0"/>
              </a:rPr>
              <a:t>main</a:t>
            </a:r>
            <a:r>
              <a:rPr lang="nl-NL" sz="1600" b="1" dirty="0">
                <a:solidFill>
                  <a:srgbClr val="000000"/>
                </a:solidFill>
                <a:latin typeface="Menlo" panose="020B0609030804020204" pitchFamily="49" charset="0"/>
                <a:ea typeface="Menlo" panose="020B0609030804020204" pitchFamily="49" charset="0"/>
                <a:cs typeface="Menlo" panose="020B0609030804020204" pitchFamily="49" charset="0"/>
              </a:rPr>
              <a:t>():</a:t>
            </a:r>
            <a:r>
              <a:rPr lang="nl-NL" sz="1600" b="1" dirty="0">
                <a:latin typeface="Menlo" panose="020B0609030804020204" pitchFamily="49" charset="0"/>
                <a:ea typeface="Menlo" panose="020B0609030804020204" pitchFamily="49" charset="0"/>
                <a:cs typeface="Menlo" panose="020B0609030804020204" pitchFamily="49" charset="0"/>
              </a:rPr>
              <a:t> </a:t>
            </a:r>
          </a:p>
          <a:p>
            <a:r>
              <a:rPr lang="nl-NL" sz="1600" b="1" dirty="0">
                <a:solidFill>
                  <a:srgbClr val="204A87"/>
                </a:solidFill>
                <a:latin typeface="Menlo" panose="020B0609030804020204" pitchFamily="49" charset="0"/>
                <a:ea typeface="Menlo" panose="020B0609030804020204" pitchFamily="49" charset="0"/>
                <a:cs typeface="Menlo" panose="020B0609030804020204" pitchFamily="49" charset="0"/>
              </a:rPr>
              <a:t>    </a:t>
            </a:r>
            <a:r>
              <a:rPr lang="nl-NL" sz="1600" b="1" dirty="0" err="1">
                <a:solidFill>
                  <a:srgbClr val="204A87"/>
                </a:solidFill>
                <a:latin typeface="Menlo" panose="020B0609030804020204" pitchFamily="49" charset="0"/>
                <a:ea typeface="Menlo" panose="020B0609030804020204" pitchFamily="49" charset="0"/>
                <a:cs typeface="Menlo" panose="020B0609030804020204" pitchFamily="49" charset="0"/>
              </a:rPr>
              <a:t>await</a:t>
            </a:r>
            <a:r>
              <a:rPr lang="nl-NL" sz="1600" b="1" dirty="0">
                <a:latin typeface="Menlo" panose="020B0609030804020204" pitchFamily="49" charset="0"/>
                <a:ea typeface="Menlo" panose="020B0609030804020204" pitchFamily="49" charset="0"/>
                <a:cs typeface="Menlo" panose="020B0609030804020204" pitchFamily="49" charset="0"/>
              </a:rPr>
              <a:t> </a:t>
            </a:r>
            <a:r>
              <a:rPr lang="nl-NL" sz="1600" b="1" dirty="0" err="1">
                <a:solidFill>
                  <a:srgbClr val="000000"/>
                </a:solidFill>
                <a:latin typeface="Menlo" panose="020B0609030804020204" pitchFamily="49" charset="0"/>
                <a:ea typeface="Menlo" panose="020B0609030804020204" pitchFamily="49" charset="0"/>
                <a:cs typeface="Menlo" panose="020B0609030804020204" pitchFamily="49" charset="0"/>
              </a:rPr>
              <a:t>asyncio</a:t>
            </a:r>
            <a:r>
              <a:rPr lang="nl-NL" sz="1600" b="1" dirty="0" err="1">
                <a:solidFill>
                  <a:srgbClr val="CE5C00"/>
                </a:solidFill>
                <a:latin typeface="Menlo" panose="020B0609030804020204" pitchFamily="49" charset="0"/>
                <a:ea typeface="Menlo" panose="020B0609030804020204" pitchFamily="49" charset="0"/>
                <a:cs typeface="Menlo" panose="020B0609030804020204" pitchFamily="49" charset="0"/>
              </a:rPr>
              <a:t>.</a:t>
            </a:r>
            <a:r>
              <a:rPr lang="nl-NL" sz="1600" b="1" dirty="0" err="1">
                <a:solidFill>
                  <a:srgbClr val="000000"/>
                </a:solidFill>
                <a:latin typeface="Menlo" panose="020B0609030804020204" pitchFamily="49" charset="0"/>
                <a:ea typeface="Menlo" panose="020B0609030804020204" pitchFamily="49" charset="0"/>
                <a:cs typeface="Menlo" panose="020B0609030804020204" pitchFamily="49" charset="0"/>
              </a:rPr>
              <a:t>gather</a:t>
            </a:r>
            <a:r>
              <a:rPr lang="nl-NL" sz="1600" b="1" dirty="0">
                <a:solidFill>
                  <a:srgbClr val="000000"/>
                </a:solidFill>
                <a:latin typeface="Menlo" panose="020B0609030804020204" pitchFamily="49" charset="0"/>
                <a:ea typeface="Menlo" panose="020B0609030804020204" pitchFamily="49" charset="0"/>
                <a:cs typeface="Menlo" panose="020B0609030804020204" pitchFamily="49" charset="0"/>
              </a:rPr>
              <a:t>(</a:t>
            </a:r>
            <a:r>
              <a:rPr lang="nl-NL" sz="1600" b="1" dirty="0" err="1">
                <a:solidFill>
                  <a:srgbClr val="000000"/>
                </a:solidFill>
                <a:latin typeface="Menlo" panose="020B0609030804020204" pitchFamily="49" charset="0"/>
                <a:ea typeface="Menlo" panose="020B0609030804020204" pitchFamily="49" charset="0"/>
                <a:cs typeface="Menlo" panose="020B0609030804020204" pitchFamily="49" charset="0"/>
              </a:rPr>
              <a:t>count</a:t>
            </a:r>
            <a:r>
              <a:rPr lang="nl-NL" sz="1600" b="1" dirty="0">
                <a:solidFill>
                  <a:srgbClr val="000000"/>
                </a:solidFill>
                <a:latin typeface="Menlo" panose="020B0609030804020204" pitchFamily="49" charset="0"/>
                <a:ea typeface="Menlo" panose="020B0609030804020204" pitchFamily="49" charset="0"/>
                <a:cs typeface="Menlo" panose="020B0609030804020204" pitchFamily="49" charset="0"/>
              </a:rPr>
              <a:t>(),</a:t>
            </a:r>
            <a:r>
              <a:rPr lang="nl-NL" sz="1600" b="1" dirty="0">
                <a:latin typeface="Menlo" panose="020B0609030804020204" pitchFamily="49" charset="0"/>
                <a:ea typeface="Menlo" panose="020B0609030804020204" pitchFamily="49" charset="0"/>
                <a:cs typeface="Menlo" panose="020B0609030804020204" pitchFamily="49" charset="0"/>
              </a:rPr>
              <a:t> </a:t>
            </a:r>
            <a:r>
              <a:rPr lang="nl-NL" sz="1600" b="1" dirty="0" err="1">
                <a:solidFill>
                  <a:srgbClr val="000000"/>
                </a:solidFill>
                <a:latin typeface="Menlo" panose="020B0609030804020204" pitchFamily="49" charset="0"/>
                <a:ea typeface="Menlo" panose="020B0609030804020204" pitchFamily="49" charset="0"/>
                <a:cs typeface="Menlo" panose="020B0609030804020204" pitchFamily="49" charset="0"/>
              </a:rPr>
              <a:t>count</a:t>
            </a:r>
            <a:r>
              <a:rPr lang="nl-NL" sz="1600" b="1" dirty="0">
                <a:solidFill>
                  <a:srgbClr val="000000"/>
                </a:solidFill>
                <a:latin typeface="Menlo" panose="020B0609030804020204" pitchFamily="49" charset="0"/>
                <a:ea typeface="Menlo" panose="020B0609030804020204" pitchFamily="49" charset="0"/>
                <a:cs typeface="Menlo" panose="020B0609030804020204" pitchFamily="49" charset="0"/>
              </a:rPr>
              <a:t>(),</a:t>
            </a:r>
            <a:r>
              <a:rPr lang="nl-NL" sz="1600" b="1" dirty="0">
                <a:latin typeface="Menlo" panose="020B0609030804020204" pitchFamily="49" charset="0"/>
                <a:ea typeface="Menlo" panose="020B0609030804020204" pitchFamily="49" charset="0"/>
                <a:cs typeface="Menlo" panose="020B0609030804020204" pitchFamily="49" charset="0"/>
              </a:rPr>
              <a:t> </a:t>
            </a:r>
            <a:r>
              <a:rPr lang="nl-NL" sz="1600" b="1" dirty="0" err="1">
                <a:solidFill>
                  <a:srgbClr val="000000"/>
                </a:solidFill>
                <a:latin typeface="Menlo" panose="020B0609030804020204" pitchFamily="49" charset="0"/>
                <a:ea typeface="Menlo" panose="020B0609030804020204" pitchFamily="49" charset="0"/>
                <a:cs typeface="Menlo" panose="020B0609030804020204" pitchFamily="49" charset="0"/>
              </a:rPr>
              <a:t>count</a:t>
            </a:r>
            <a:r>
              <a:rPr lang="nl-NL" sz="1600" b="1" dirty="0">
                <a:solidFill>
                  <a:srgbClr val="000000"/>
                </a:solidFill>
                <a:latin typeface="Menlo" panose="020B0609030804020204" pitchFamily="49" charset="0"/>
                <a:ea typeface="Menlo" panose="020B0609030804020204" pitchFamily="49" charset="0"/>
                <a:cs typeface="Menlo" panose="020B0609030804020204" pitchFamily="49" charset="0"/>
              </a:rPr>
              <a:t>())</a:t>
            </a:r>
          </a:p>
          <a:p>
            <a:endParaRPr lang="nl-NL" sz="1600" b="1" dirty="0">
              <a:solidFill>
                <a:srgbClr val="000000"/>
              </a:solidFill>
              <a:latin typeface="Menlo" panose="020B0609030804020204" pitchFamily="49" charset="0"/>
              <a:ea typeface="Menlo" panose="020B0609030804020204" pitchFamily="49" charset="0"/>
              <a:cs typeface="Menlo" panose="020B0609030804020204" pitchFamily="49" charset="0"/>
            </a:endParaRPr>
          </a:p>
          <a:p>
            <a:r>
              <a:rPr lang="nl-NL" sz="1600" b="1" dirty="0" err="1">
                <a:solidFill>
                  <a:srgbClr val="204A87"/>
                </a:solidFill>
                <a:latin typeface="Menlo" panose="020B0609030804020204" pitchFamily="49" charset="0"/>
                <a:ea typeface="Menlo" panose="020B0609030804020204" pitchFamily="49" charset="0"/>
                <a:cs typeface="Menlo" panose="020B0609030804020204" pitchFamily="49" charset="0"/>
              </a:rPr>
              <a:t>if</a:t>
            </a:r>
            <a:r>
              <a:rPr lang="nl-NL" sz="1600" b="1" dirty="0">
                <a:latin typeface="Menlo" panose="020B0609030804020204" pitchFamily="49" charset="0"/>
                <a:ea typeface="Menlo" panose="020B0609030804020204" pitchFamily="49" charset="0"/>
                <a:cs typeface="Menlo" panose="020B0609030804020204" pitchFamily="49" charset="0"/>
              </a:rPr>
              <a:t> </a:t>
            </a:r>
            <a:r>
              <a:rPr lang="nl-NL" sz="1600" b="1" dirty="0">
                <a:solidFill>
                  <a:schemeClr val="tx1"/>
                </a:solidFill>
                <a:latin typeface="Menlo" panose="020B0609030804020204" pitchFamily="49" charset="0"/>
                <a:ea typeface="Menlo" panose="020B0609030804020204" pitchFamily="49" charset="0"/>
                <a:cs typeface="Menlo" panose="020B0609030804020204" pitchFamily="49" charset="0"/>
              </a:rPr>
              <a:t>__name__ </a:t>
            </a:r>
            <a:r>
              <a:rPr lang="nl-NL" sz="1600" b="1" dirty="0">
                <a:solidFill>
                  <a:srgbClr val="CE5C00"/>
                </a:solidFill>
                <a:latin typeface="Menlo" panose="020B0609030804020204" pitchFamily="49" charset="0"/>
                <a:ea typeface="Menlo" panose="020B0609030804020204" pitchFamily="49" charset="0"/>
                <a:cs typeface="Menlo" panose="020B0609030804020204" pitchFamily="49" charset="0"/>
              </a:rPr>
              <a:t>==</a:t>
            </a:r>
            <a:r>
              <a:rPr lang="nl-NL" sz="1600" b="1" dirty="0">
                <a:latin typeface="Menlo" panose="020B0609030804020204" pitchFamily="49" charset="0"/>
                <a:ea typeface="Menlo" panose="020B0609030804020204" pitchFamily="49" charset="0"/>
                <a:cs typeface="Menlo" panose="020B0609030804020204" pitchFamily="49" charset="0"/>
              </a:rPr>
              <a:t> </a:t>
            </a:r>
            <a:r>
              <a:rPr lang="nl-NL" sz="1600" b="1" dirty="0">
                <a:solidFill>
                  <a:srgbClr val="4E9A06"/>
                </a:solidFill>
                <a:latin typeface="Menlo" panose="020B0609030804020204" pitchFamily="49" charset="0"/>
                <a:ea typeface="Menlo" panose="020B0609030804020204" pitchFamily="49" charset="0"/>
                <a:cs typeface="Menlo" panose="020B0609030804020204" pitchFamily="49" charset="0"/>
              </a:rPr>
              <a:t>"__</a:t>
            </a:r>
            <a:r>
              <a:rPr lang="nl-NL" sz="1600" b="1" dirty="0" err="1">
                <a:solidFill>
                  <a:srgbClr val="4E9A06"/>
                </a:solidFill>
                <a:latin typeface="Menlo" panose="020B0609030804020204" pitchFamily="49" charset="0"/>
                <a:ea typeface="Menlo" panose="020B0609030804020204" pitchFamily="49" charset="0"/>
                <a:cs typeface="Menlo" panose="020B0609030804020204" pitchFamily="49" charset="0"/>
              </a:rPr>
              <a:t>main</a:t>
            </a:r>
            <a:r>
              <a:rPr lang="nl-NL" sz="1600" b="1" dirty="0">
                <a:solidFill>
                  <a:srgbClr val="4E9A06"/>
                </a:solidFill>
                <a:latin typeface="Menlo" panose="020B0609030804020204" pitchFamily="49" charset="0"/>
                <a:ea typeface="Menlo" panose="020B0609030804020204" pitchFamily="49" charset="0"/>
                <a:cs typeface="Menlo" panose="020B0609030804020204" pitchFamily="49" charset="0"/>
              </a:rPr>
              <a:t>__"</a:t>
            </a:r>
            <a:r>
              <a:rPr lang="nl-NL" sz="1600" b="1" dirty="0">
                <a:solidFill>
                  <a:srgbClr val="000000"/>
                </a:solidFill>
                <a:latin typeface="Menlo" panose="020B0609030804020204" pitchFamily="49" charset="0"/>
                <a:ea typeface="Menlo" panose="020B0609030804020204" pitchFamily="49" charset="0"/>
                <a:cs typeface="Menlo" panose="020B0609030804020204" pitchFamily="49" charset="0"/>
              </a:rPr>
              <a:t>:</a:t>
            </a:r>
            <a:r>
              <a:rPr lang="nl-NL" sz="1600" b="1" dirty="0">
                <a:latin typeface="Menlo" panose="020B0609030804020204" pitchFamily="49" charset="0"/>
                <a:ea typeface="Menlo" panose="020B0609030804020204" pitchFamily="49" charset="0"/>
                <a:cs typeface="Menlo" panose="020B0609030804020204" pitchFamily="49" charset="0"/>
              </a:rPr>
              <a:t> </a:t>
            </a:r>
          </a:p>
          <a:p>
            <a:r>
              <a:rPr lang="nl-NL" sz="1600" b="1" dirty="0">
                <a:solidFill>
                  <a:srgbClr val="204A87"/>
                </a:solidFill>
                <a:latin typeface="Menlo" panose="020B0609030804020204" pitchFamily="49" charset="0"/>
                <a:ea typeface="Menlo" panose="020B0609030804020204" pitchFamily="49" charset="0"/>
                <a:cs typeface="Menlo" panose="020B0609030804020204" pitchFamily="49" charset="0"/>
              </a:rPr>
              <a:t>    import</a:t>
            </a:r>
            <a:r>
              <a:rPr lang="nl-NL" sz="1600" b="1" dirty="0">
                <a:latin typeface="Menlo" panose="020B0609030804020204" pitchFamily="49" charset="0"/>
                <a:ea typeface="Menlo" panose="020B0609030804020204" pitchFamily="49" charset="0"/>
                <a:cs typeface="Menlo" panose="020B0609030804020204" pitchFamily="49" charset="0"/>
              </a:rPr>
              <a:t> </a:t>
            </a:r>
            <a:r>
              <a:rPr lang="nl-NL" sz="1600" b="1" dirty="0">
                <a:solidFill>
                  <a:srgbClr val="000000"/>
                </a:solidFill>
                <a:latin typeface="Menlo" panose="020B0609030804020204" pitchFamily="49" charset="0"/>
                <a:ea typeface="Menlo" panose="020B0609030804020204" pitchFamily="49" charset="0"/>
                <a:cs typeface="Menlo" panose="020B0609030804020204" pitchFamily="49" charset="0"/>
              </a:rPr>
              <a:t>time</a:t>
            </a:r>
            <a:r>
              <a:rPr lang="nl-NL" sz="1600" b="1" dirty="0">
                <a:latin typeface="Menlo" panose="020B0609030804020204" pitchFamily="49" charset="0"/>
                <a:ea typeface="Menlo" panose="020B0609030804020204" pitchFamily="49" charset="0"/>
                <a:cs typeface="Menlo" panose="020B0609030804020204" pitchFamily="49" charset="0"/>
              </a:rPr>
              <a:t> </a:t>
            </a:r>
          </a:p>
          <a:p>
            <a:r>
              <a:rPr lang="nl-NL" sz="1600" b="1" dirty="0">
                <a:solidFill>
                  <a:srgbClr val="000000"/>
                </a:solidFill>
                <a:latin typeface="Menlo" panose="020B0609030804020204" pitchFamily="49" charset="0"/>
                <a:ea typeface="Menlo" panose="020B0609030804020204" pitchFamily="49" charset="0"/>
                <a:cs typeface="Menlo" panose="020B0609030804020204" pitchFamily="49" charset="0"/>
              </a:rPr>
              <a:t>    s</a:t>
            </a:r>
            <a:r>
              <a:rPr lang="nl-NL" sz="1600" b="1" dirty="0">
                <a:latin typeface="Menlo" panose="020B0609030804020204" pitchFamily="49" charset="0"/>
                <a:ea typeface="Menlo" panose="020B0609030804020204" pitchFamily="49" charset="0"/>
                <a:cs typeface="Menlo" panose="020B0609030804020204" pitchFamily="49" charset="0"/>
              </a:rPr>
              <a:t> </a:t>
            </a:r>
            <a:r>
              <a:rPr lang="nl-NL" sz="1600" b="1" dirty="0">
                <a:solidFill>
                  <a:srgbClr val="CE5C00"/>
                </a:solidFill>
                <a:latin typeface="Menlo" panose="020B0609030804020204" pitchFamily="49" charset="0"/>
                <a:ea typeface="Menlo" panose="020B0609030804020204" pitchFamily="49" charset="0"/>
                <a:cs typeface="Menlo" panose="020B0609030804020204" pitchFamily="49" charset="0"/>
              </a:rPr>
              <a:t>=</a:t>
            </a:r>
            <a:r>
              <a:rPr lang="nl-NL" sz="1600" b="1" dirty="0">
                <a:latin typeface="Menlo" panose="020B0609030804020204" pitchFamily="49" charset="0"/>
                <a:ea typeface="Menlo" panose="020B0609030804020204" pitchFamily="49" charset="0"/>
                <a:cs typeface="Menlo" panose="020B0609030804020204" pitchFamily="49" charset="0"/>
              </a:rPr>
              <a:t> </a:t>
            </a:r>
            <a:r>
              <a:rPr lang="nl-NL" sz="1600" b="1" dirty="0" err="1">
                <a:solidFill>
                  <a:srgbClr val="000000"/>
                </a:solidFill>
                <a:latin typeface="Menlo" panose="020B0609030804020204" pitchFamily="49" charset="0"/>
                <a:ea typeface="Menlo" panose="020B0609030804020204" pitchFamily="49" charset="0"/>
                <a:cs typeface="Menlo" panose="020B0609030804020204" pitchFamily="49" charset="0"/>
              </a:rPr>
              <a:t>time</a:t>
            </a:r>
            <a:r>
              <a:rPr lang="nl-NL" sz="1600" b="1" dirty="0" err="1">
                <a:solidFill>
                  <a:srgbClr val="CE5C00"/>
                </a:solidFill>
                <a:latin typeface="Menlo" panose="020B0609030804020204" pitchFamily="49" charset="0"/>
                <a:ea typeface="Menlo" panose="020B0609030804020204" pitchFamily="49" charset="0"/>
                <a:cs typeface="Menlo" panose="020B0609030804020204" pitchFamily="49" charset="0"/>
              </a:rPr>
              <a:t>.</a:t>
            </a:r>
            <a:r>
              <a:rPr lang="nl-NL" sz="1600" b="1" dirty="0" err="1">
                <a:solidFill>
                  <a:srgbClr val="000000"/>
                </a:solidFill>
                <a:latin typeface="Menlo" panose="020B0609030804020204" pitchFamily="49" charset="0"/>
                <a:ea typeface="Menlo" panose="020B0609030804020204" pitchFamily="49" charset="0"/>
                <a:cs typeface="Menlo" panose="020B0609030804020204" pitchFamily="49" charset="0"/>
              </a:rPr>
              <a:t>perf_counter</a:t>
            </a:r>
            <a:r>
              <a:rPr lang="nl-NL" sz="1600" b="1" dirty="0">
                <a:solidFill>
                  <a:srgbClr val="000000"/>
                </a:solidFill>
                <a:latin typeface="Menlo" panose="020B0609030804020204" pitchFamily="49" charset="0"/>
                <a:ea typeface="Menlo" panose="020B0609030804020204" pitchFamily="49" charset="0"/>
                <a:cs typeface="Menlo" panose="020B0609030804020204" pitchFamily="49" charset="0"/>
              </a:rPr>
              <a:t>()</a:t>
            </a:r>
            <a:r>
              <a:rPr lang="nl-NL" sz="1600" b="1" dirty="0">
                <a:latin typeface="Menlo" panose="020B0609030804020204" pitchFamily="49" charset="0"/>
                <a:ea typeface="Menlo" panose="020B0609030804020204" pitchFamily="49" charset="0"/>
                <a:cs typeface="Menlo" panose="020B0609030804020204" pitchFamily="49" charset="0"/>
              </a:rPr>
              <a:t> </a:t>
            </a:r>
          </a:p>
          <a:p>
            <a:r>
              <a:rPr lang="nl-NL" sz="1600" b="1" dirty="0">
                <a:solidFill>
                  <a:srgbClr val="000000"/>
                </a:solidFill>
                <a:latin typeface="Menlo" panose="020B0609030804020204" pitchFamily="49" charset="0"/>
                <a:ea typeface="Menlo" panose="020B0609030804020204" pitchFamily="49" charset="0"/>
                <a:cs typeface="Menlo" panose="020B0609030804020204" pitchFamily="49" charset="0"/>
              </a:rPr>
              <a:t>    </a:t>
            </a:r>
            <a:r>
              <a:rPr lang="nl-NL" sz="1600" b="1" dirty="0" err="1">
                <a:solidFill>
                  <a:srgbClr val="000000"/>
                </a:solidFill>
                <a:latin typeface="Menlo" panose="020B0609030804020204" pitchFamily="49" charset="0"/>
                <a:ea typeface="Menlo" panose="020B0609030804020204" pitchFamily="49" charset="0"/>
                <a:cs typeface="Menlo" panose="020B0609030804020204" pitchFamily="49" charset="0"/>
              </a:rPr>
              <a:t>asyncio</a:t>
            </a:r>
            <a:r>
              <a:rPr lang="nl-NL" sz="1600" b="1" dirty="0" err="1">
                <a:solidFill>
                  <a:srgbClr val="CE5C00"/>
                </a:solidFill>
                <a:latin typeface="Menlo" panose="020B0609030804020204" pitchFamily="49" charset="0"/>
                <a:ea typeface="Menlo" panose="020B0609030804020204" pitchFamily="49" charset="0"/>
                <a:cs typeface="Menlo" panose="020B0609030804020204" pitchFamily="49" charset="0"/>
              </a:rPr>
              <a:t>.</a:t>
            </a:r>
            <a:r>
              <a:rPr lang="nl-NL" sz="1600" b="1" dirty="0" err="1">
                <a:solidFill>
                  <a:srgbClr val="000000"/>
                </a:solidFill>
                <a:latin typeface="Menlo" panose="020B0609030804020204" pitchFamily="49" charset="0"/>
                <a:ea typeface="Menlo" panose="020B0609030804020204" pitchFamily="49" charset="0"/>
                <a:cs typeface="Menlo" panose="020B0609030804020204" pitchFamily="49" charset="0"/>
              </a:rPr>
              <a:t>run</a:t>
            </a:r>
            <a:r>
              <a:rPr lang="nl-NL" sz="1600" b="1" dirty="0">
                <a:solidFill>
                  <a:srgbClr val="000000"/>
                </a:solidFill>
                <a:latin typeface="Menlo" panose="020B0609030804020204" pitchFamily="49" charset="0"/>
                <a:ea typeface="Menlo" panose="020B0609030804020204" pitchFamily="49" charset="0"/>
                <a:cs typeface="Menlo" panose="020B0609030804020204" pitchFamily="49" charset="0"/>
              </a:rPr>
              <a:t>(</a:t>
            </a:r>
            <a:r>
              <a:rPr lang="nl-NL" sz="1600" b="1" dirty="0" err="1">
                <a:solidFill>
                  <a:srgbClr val="000000"/>
                </a:solidFill>
                <a:latin typeface="Menlo" panose="020B0609030804020204" pitchFamily="49" charset="0"/>
                <a:ea typeface="Menlo" panose="020B0609030804020204" pitchFamily="49" charset="0"/>
                <a:cs typeface="Menlo" panose="020B0609030804020204" pitchFamily="49" charset="0"/>
              </a:rPr>
              <a:t>main</a:t>
            </a:r>
            <a:r>
              <a:rPr lang="nl-NL" sz="1600" b="1" dirty="0">
                <a:solidFill>
                  <a:srgbClr val="000000"/>
                </a:solidFill>
                <a:latin typeface="Menlo" panose="020B0609030804020204" pitchFamily="49" charset="0"/>
                <a:ea typeface="Menlo" panose="020B0609030804020204" pitchFamily="49" charset="0"/>
                <a:cs typeface="Menlo" panose="020B0609030804020204" pitchFamily="49" charset="0"/>
              </a:rPr>
              <a:t>())</a:t>
            </a:r>
            <a:r>
              <a:rPr lang="nl-NL" sz="1600" b="1" dirty="0">
                <a:latin typeface="Menlo" panose="020B0609030804020204" pitchFamily="49" charset="0"/>
                <a:ea typeface="Menlo" panose="020B0609030804020204" pitchFamily="49" charset="0"/>
                <a:cs typeface="Menlo" panose="020B0609030804020204" pitchFamily="49" charset="0"/>
              </a:rPr>
              <a:t> </a:t>
            </a:r>
          </a:p>
          <a:p>
            <a:r>
              <a:rPr lang="nl-NL" sz="1600" b="1" dirty="0">
                <a:solidFill>
                  <a:srgbClr val="000000"/>
                </a:solidFill>
                <a:latin typeface="Menlo" panose="020B0609030804020204" pitchFamily="49" charset="0"/>
                <a:ea typeface="Menlo" panose="020B0609030804020204" pitchFamily="49" charset="0"/>
                <a:cs typeface="Menlo" panose="020B0609030804020204" pitchFamily="49" charset="0"/>
              </a:rPr>
              <a:t>    </a:t>
            </a:r>
            <a:r>
              <a:rPr lang="nl-NL" sz="1600" b="1" dirty="0" err="1">
                <a:solidFill>
                  <a:srgbClr val="000000"/>
                </a:solidFill>
                <a:latin typeface="Menlo" panose="020B0609030804020204" pitchFamily="49" charset="0"/>
                <a:ea typeface="Menlo" panose="020B0609030804020204" pitchFamily="49" charset="0"/>
                <a:cs typeface="Menlo" panose="020B0609030804020204" pitchFamily="49" charset="0"/>
              </a:rPr>
              <a:t>elapsed</a:t>
            </a:r>
            <a:r>
              <a:rPr lang="nl-NL" sz="1600" b="1" dirty="0">
                <a:latin typeface="Menlo" panose="020B0609030804020204" pitchFamily="49" charset="0"/>
                <a:ea typeface="Menlo" panose="020B0609030804020204" pitchFamily="49" charset="0"/>
                <a:cs typeface="Menlo" panose="020B0609030804020204" pitchFamily="49" charset="0"/>
              </a:rPr>
              <a:t> </a:t>
            </a:r>
            <a:r>
              <a:rPr lang="nl-NL" sz="1600" b="1" dirty="0">
                <a:solidFill>
                  <a:srgbClr val="CE5C00"/>
                </a:solidFill>
                <a:latin typeface="Menlo" panose="020B0609030804020204" pitchFamily="49" charset="0"/>
                <a:ea typeface="Menlo" panose="020B0609030804020204" pitchFamily="49" charset="0"/>
                <a:cs typeface="Menlo" panose="020B0609030804020204" pitchFamily="49" charset="0"/>
              </a:rPr>
              <a:t>=</a:t>
            </a:r>
            <a:r>
              <a:rPr lang="nl-NL" sz="1600" b="1" dirty="0">
                <a:latin typeface="Menlo" panose="020B0609030804020204" pitchFamily="49" charset="0"/>
                <a:ea typeface="Menlo" panose="020B0609030804020204" pitchFamily="49" charset="0"/>
                <a:cs typeface="Menlo" panose="020B0609030804020204" pitchFamily="49" charset="0"/>
              </a:rPr>
              <a:t> </a:t>
            </a:r>
            <a:r>
              <a:rPr lang="nl-NL" sz="1600" b="1" dirty="0" err="1">
                <a:solidFill>
                  <a:srgbClr val="000000"/>
                </a:solidFill>
                <a:latin typeface="Menlo" panose="020B0609030804020204" pitchFamily="49" charset="0"/>
                <a:ea typeface="Menlo" panose="020B0609030804020204" pitchFamily="49" charset="0"/>
                <a:cs typeface="Menlo" panose="020B0609030804020204" pitchFamily="49" charset="0"/>
              </a:rPr>
              <a:t>time</a:t>
            </a:r>
            <a:r>
              <a:rPr lang="nl-NL" sz="1600" b="1" dirty="0" err="1">
                <a:solidFill>
                  <a:srgbClr val="CE5C00"/>
                </a:solidFill>
                <a:latin typeface="Menlo" panose="020B0609030804020204" pitchFamily="49" charset="0"/>
                <a:ea typeface="Menlo" panose="020B0609030804020204" pitchFamily="49" charset="0"/>
                <a:cs typeface="Menlo" panose="020B0609030804020204" pitchFamily="49" charset="0"/>
              </a:rPr>
              <a:t>.</a:t>
            </a:r>
            <a:r>
              <a:rPr lang="nl-NL" sz="1600" b="1" dirty="0" err="1">
                <a:solidFill>
                  <a:srgbClr val="000000"/>
                </a:solidFill>
                <a:latin typeface="Menlo" panose="020B0609030804020204" pitchFamily="49" charset="0"/>
                <a:ea typeface="Menlo" panose="020B0609030804020204" pitchFamily="49" charset="0"/>
                <a:cs typeface="Menlo" panose="020B0609030804020204" pitchFamily="49" charset="0"/>
              </a:rPr>
              <a:t>perf_counter</a:t>
            </a:r>
            <a:r>
              <a:rPr lang="nl-NL" sz="1600" b="1" dirty="0">
                <a:solidFill>
                  <a:srgbClr val="000000"/>
                </a:solidFill>
                <a:latin typeface="Menlo" panose="020B0609030804020204" pitchFamily="49" charset="0"/>
                <a:ea typeface="Menlo" panose="020B0609030804020204" pitchFamily="49" charset="0"/>
                <a:cs typeface="Menlo" panose="020B0609030804020204" pitchFamily="49" charset="0"/>
              </a:rPr>
              <a:t>()</a:t>
            </a:r>
            <a:r>
              <a:rPr lang="nl-NL" sz="1600" b="1" dirty="0">
                <a:latin typeface="Menlo" panose="020B0609030804020204" pitchFamily="49" charset="0"/>
                <a:ea typeface="Menlo" panose="020B0609030804020204" pitchFamily="49" charset="0"/>
                <a:cs typeface="Menlo" panose="020B0609030804020204" pitchFamily="49" charset="0"/>
              </a:rPr>
              <a:t> </a:t>
            </a:r>
            <a:r>
              <a:rPr lang="nl-NL" sz="1600" b="1" dirty="0">
                <a:solidFill>
                  <a:srgbClr val="CE5C00"/>
                </a:solidFill>
                <a:latin typeface="Menlo" panose="020B0609030804020204" pitchFamily="49" charset="0"/>
                <a:ea typeface="Menlo" panose="020B0609030804020204" pitchFamily="49" charset="0"/>
                <a:cs typeface="Menlo" panose="020B0609030804020204" pitchFamily="49" charset="0"/>
              </a:rPr>
              <a:t>-</a:t>
            </a:r>
            <a:r>
              <a:rPr lang="nl-NL" sz="1600" b="1" dirty="0">
                <a:latin typeface="Menlo" panose="020B0609030804020204" pitchFamily="49" charset="0"/>
                <a:ea typeface="Menlo" panose="020B0609030804020204" pitchFamily="49" charset="0"/>
                <a:cs typeface="Menlo" panose="020B0609030804020204" pitchFamily="49" charset="0"/>
              </a:rPr>
              <a:t> </a:t>
            </a:r>
            <a:r>
              <a:rPr lang="nl-NL" sz="1600" b="1" dirty="0">
                <a:solidFill>
                  <a:srgbClr val="000000"/>
                </a:solidFill>
                <a:latin typeface="Menlo" panose="020B0609030804020204" pitchFamily="49" charset="0"/>
                <a:ea typeface="Menlo" panose="020B0609030804020204" pitchFamily="49" charset="0"/>
                <a:cs typeface="Menlo" panose="020B0609030804020204" pitchFamily="49" charset="0"/>
              </a:rPr>
              <a:t>s</a:t>
            </a:r>
            <a:r>
              <a:rPr lang="nl-NL" sz="1600" b="1" dirty="0">
                <a:latin typeface="Menlo" panose="020B0609030804020204" pitchFamily="49" charset="0"/>
                <a:ea typeface="Menlo" panose="020B0609030804020204" pitchFamily="49" charset="0"/>
                <a:cs typeface="Menlo" panose="020B0609030804020204" pitchFamily="49" charset="0"/>
              </a:rPr>
              <a:t> </a:t>
            </a:r>
          </a:p>
          <a:p>
            <a:r>
              <a:rPr lang="nl-NL" sz="1600" b="1" dirty="0">
                <a:solidFill>
                  <a:srgbClr val="204A87"/>
                </a:solidFill>
                <a:latin typeface="Menlo" panose="020B0609030804020204" pitchFamily="49" charset="0"/>
                <a:ea typeface="Menlo" panose="020B0609030804020204" pitchFamily="49" charset="0"/>
                <a:cs typeface="Menlo" panose="020B0609030804020204" pitchFamily="49" charset="0"/>
              </a:rPr>
              <a:t>    print</a:t>
            </a:r>
            <a:r>
              <a:rPr lang="nl-NL" sz="1600" b="1" dirty="0">
                <a:solidFill>
                  <a:srgbClr val="000000"/>
                </a:solidFill>
                <a:latin typeface="Menlo" panose="020B0609030804020204" pitchFamily="49" charset="0"/>
                <a:ea typeface="Menlo" panose="020B0609030804020204" pitchFamily="49" charset="0"/>
                <a:cs typeface="Menlo" panose="020B0609030804020204" pitchFamily="49" charset="0"/>
              </a:rPr>
              <a:t>(</a:t>
            </a:r>
            <a:r>
              <a:rPr lang="nl-NL" sz="1600" b="1" dirty="0">
                <a:solidFill>
                  <a:srgbClr val="1B6700"/>
                </a:solidFill>
                <a:latin typeface="Menlo" panose="020B0609030804020204" pitchFamily="49" charset="0"/>
                <a:ea typeface="Menlo" panose="020B0609030804020204" pitchFamily="49" charset="0"/>
                <a:cs typeface="Menlo" panose="020B0609030804020204" pitchFamily="49" charset="0"/>
              </a:rPr>
              <a:t>f</a:t>
            </a:r>
            <a:r>
              <a:rPr lang="nl-NL" sz="1600" b="1" dirty="0">
                <a:solidFill>
                  <a:srgbClr val="4E9A06"/>
                </a:solidFill>
                <a:latin typeface="Menlo" panose="020B0609030804020204" pitchFamily="49" charset="0"/>
                <a:ea typeface="Menlo" panose="020B0609030804020204" pitchFamily="49" charset="0"/>
                <a:cs typeface="Menlo" panose="020B0609030804020204" pitchFamily="49" charset="0"/>
              </a:rPr>
              <a:t>"</a:t>
            </a:r>
            <a:r>
              <a:rPr lang="nl-NL" sz="1600" b="1" dirty="0">
                <a:solidFill>
                  <a:srgbClr val="1B6700"/>
                </a:solidFill>
                <a:latin typeface="Menlo" panose="020B0609030804020204" pitchFamily="49" charset="0"/>
                <a:ea typeface="Menlo" panose="020B0609030804020204" pitchFamily="49" charset="0"/>
                <a:cs typeface="Menlo" panose="020B0609030804020204" pitchFamily="49" charset="0"/>
              </a:rPr>
              <a:t>{</a:t>
            </a:r>
            <a:r>
              <a:rPr lang="nl-NL" sz="1600" b="1" dirty="0">
                <a:solidFill>
                  <a:schemeClr val="tx1"/>
                </a:solidFill>
                <a:latin typeface="Menlo" panose="020B0609030804020204" pitchFamily="49" charset="0"/>
                <a:ea typeface="Menlo" panose="020B0609030804020204" pitchFamily="49" charset="0"/>
                <a:cs typeface="Menlo" panose="020B0609030804020204" pitchFamily="49" charset="0"/>
              </a:rPr>
              <a:t>__file__</a:t>
            </a:r>
            <a:r>
              <a:rPr lang="nl-NL" sz="1600" b="1" dirty="0">
                <a:solidFill>
                  <a:srgbClr val="1B6700"/>
                </a:solidFill>
                <a:latin typeface="Menlo" panose="020B0609030804020204" pitchFamily="49" charset="0"/>
                <a:ea typeface="Menlo" panose="020B0609030804020204" pitchFamily="49" charset="0"/>
                <a:cs typeface="Menlo" panose="020B0609030804020204" pitchFamily="49" charset="0"/>
              </a:rPr>
              <a:t>}</a:t>
            </a:r>
            <a:r>
              <a:rPr lang="nl-NL" sz="1600" b="1" dirty="0">
                <a:solidFill>
                  <a:srgbClr val="4E9A06"/>
                </a:solidFill>
                <a:latin typeface="Menlo" panose="020B0609030804020204" pitchFamily="49" charset="0"/>
                <a:ea typeface="Menlo" panose="020B0609030804020204" pitchFamily="49" charset="0"/>
                <a:cs typeface="Menlo" panose="020B0609030804020204" pitchFamily="49" charset="0"/>
              </a:rPr>
              <a:t> </a:t>
            </a:r>
            <a:r>
              <a:rPr lang="nl-NL" sz="1600" b="1" dirty="0" err="1">
                <a:solidFill>
                  <a:srgbClr val="4E9A06"/>
                </a:solidFill>
                <a:latin typeface="Menlo" panose="020B0609030804020204" pitchFamily="49" charset="0"/>
                <a:ea typeface="Menlo" panose="020B0609030804020204" pitchFamily="49" charset="0"/>
                <a:cs typeface="Menlo" panose="020B0609030804020204" pitchFamily="49" charset="0"/>
              </a:rPr>
              <a:t>executed</a:t>
            </a:r>
            <a:r>
              <a:rPr lang="nl-NL" sz="1600" b="1" dirty="0">
                <a:solidFill>
                  <a:srgbClr val="4E9A06"/>
                </a:solidFill>
                <a:latin typeface="Menlo" panose="020B0609030804020204" pitchFamily="49" charset="0"/>
                <a:ea typeface="Menlo" panose="020B0609030804020204" pitchFamily="49" charset="0"/>
                <a:cs typeface="Menlo" panose="020B0609030804020204" pitchFamily="49" charset="0"/>
              </a:rPr>
              <a:t> in </a:t>
            </a:r>
            <a:r>
              <a:rPr lang="nl-NL" sz="1600" b="1" dirty="0">
                <a:solidFill>
                  <a:srgbClr val="1B6700"/>
                </a:solidFill>
                <a:latin typeface="Menlo" panose="020B0609030804020204" pitchFamily="49" charset="0"/>
                <a:ea typeface="Menlo" panose="020B0609030804020204" pitchFamily="49" charset="0"/>
                <a:cs typeface="Menlo" panose="020B0609030804020204" pitchFamily="49" charset="0"/>
              </a:rPr>
              <a:t>{</a:t>
            </a:r>
            <a:r>
              <a:rPr lang="nl-NL" sz="1600" b="1" dirty="0">
                <a:solidFill>
                  <a:srgbClr val="000000"/>
                </a:solidFill>
                <a:latin typeface="Menlo" panose="020B0609030804020204" pitchFamily="49" charset="0"/>
                <a:ea typeface="Menlo" panose="020B0609030804020204" pitchFamily="49" charset="0"/>
                <a:cs typeface="Menlo" panose="020B0609030804020204" pitchFamily="49" charset="0"/>
              </a:rPr>
              <a:t>elapsed</a:t>
            </a:r>
            <a:r>
              <a:rPr lang="nl-NL" sz="1600" b="1" dirty="0">
                <a:solidFill>
                  <a:srgbClr val="1B6700"/>
                </a:solidFill>
                <a:latin typeface="Menlo" panose="020B0609030804020204" pitchFamily="49" charset="0"/>
                <a:ea typeface="Menlo" panose="020B0609030804020204" pitchFamily="49" charset="0"/>
                <a:cs typeface="Menlo" panose="020B0609030804020204" pitchFamily="49" charset="0"/>
              </a:rPr>
              <a:t>:</a:t>
            </a:r>
            <a:r>
              <a:rPr lang="nl-NL" sz="1600" b="1" dirty="0">
                <a:solidFill>
                  <a:srgbClr val="4E9A06"/>
                </a:solidFill>
                <a:latin typeface="Menlo" panose="020B0609030804020204" pitchFamily="49" charset="0"/>
                <a:ea typeface="Menlo" panose="020B0609030804020204" pitchFamily="49" charset="0"/>
                <a:cs typeface="Menlo" panose="020B0609030804020204" pitchFamily="49" charset="0"/>
              </a:rPr>
              <a:t>0.2f</a:t>
            </a:r>
            <a:r>
              <a:rPr lang="nl-NL" sz="1600" b="1" dirty="0">
                <a:solidFill>
                  <a:srgbClr val="1B6700"/>
                </a:solidFill>
                <a:latin typeface="Menlo" panose="020B0609030804020204" pitchFamily="49" charset="0"/>
                <a:ea typeface="Menlo" panose="020B0609030804020204" pitchFamily="49" charset="0"/>
                <a:cs typeface="Menlo" panose="020B0609030804020204" pitchFamily="49" charset="0"/>
              </a:rPr>
              <a:t>}</a:t>
            </a:r>
            <a:r>
              <a:rPr lang="nl-NL" sz="1600" b="1" dirty="0">
                <a:solidFill>
                  <a:srgbClr val="4E9A06"/>
                </a:solidFill>
                <a:latin typeface="Menlo" panose="020B0609030804020204" pitchFamily="49" charset="0"/>
                <a:ea typeface="Menlo" panose="020B0609030804020204" pitchFamily="49" charset="0"/>
                <a:cs typeface="Menlo" panose="020B0609030804020204" pitchFamily="49" charset="0"/>
              </a:rPr>
              <a:t> </a:t>
            </a:r>
            <a:r>
              <a:rPr lang="nl-NL" sz="1600" b="1" dirty="0" err="1">
                <a:solidFill>
                  <a:srgbClr val="4E9A06"/>
                </a:solidFill>
                <a:latin typeface="Menlo" panose="020B0609030804020204" pitchFamily="49" charset="0"/>
                <a:ea typeface="Menlo" panose="020B0609030804020204" pitchFamily="49" charset="0"/>
                <a:cs typeface="Menlo" panose="020B0609030804020204" pitchFamily="49" charset="0"/>
              </a:rPr>
              <a:t>seconds</a:t>
            </a:r>
            <a:r>
              <a:rPr lang="nl-NL" sz="1600" b="1" dirty="0">
                <a:solidFill>
                  <a:srgbClr val="4E9A06"/>
                </a:solidFill>
                <a:latin typeface="Menlo" panose="020B0609030804020204" pitchFamily="49" charset="0"/>
                <a:ea typeface="Menlo" panose="020B0609030804020204" pitchFamily="49" charset="0"/>
                <a:cs typeface="Menlo" panose="020B0609030804020204" pitchFamily="49" charset="0"/>
              </a:rPr>
              <a:t>."</a:t>
            </a:r>
            <a:r>
              <a:rPr lang="nl-NL" sz="1600" b="1" dirty="0">
                <a:solidFill>
                  <a:srgbClr val="000000"/>
                </a:solidFill>
                <a:latin typeface="Menlo" panose="020B0609030804020204" pitchFamily="49" charset="0"/>
                <a:ea typeface="Menlo" panose="020B0609030804020204" pitchFamily="49" charset="0"/>
                <a:cs typeface="Menlo" panose="020B0609030804020204" pitchFamily="49" charset="0"/>
              </a:rPr>
              <a:t>)</a:t>
            </a:r>
            <a:endParaRPr lang="nl-NL" sz="1600" b="1" dirty="0">
              <a:latin typeface="Menlo" panose="020B0609030804020204" pitchFamily="49" charset="0"/>
              <a:ea typeface="Menlo" panose="020B0609030804020204" pitchFamily="49" charset="0"/>
              <a:cs typeface="Menlo" panose="020B0609030804020204" pitchFamily="49" charset="0"/>
            </a:endParaRPr>
          </a:p>
        </p:txBody>
      </p:sp>
    </p:spTree>
    <p:extLst>
      <p:ext uri="{BB962C8B-B14F-4D97-AF65-F5344CB8AC3E}">
        <p14:creationId xmlns:p14="http://schemas.microsoft.com/office/powerpoint/2010/main" val="239601169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B696B0E-0F07-2D44-A9A8-57214615154E}"/>
              </a:ext>
            </a:extLst>
          </p:cNvPr>
          <p:cNvSpPr>
            <a:spLocks noGrp="1"/>
          </p:cNvSpPr>
          <p:nvPr>
            <p:ph type="title"/>
          </p:nvPr>
        </p:nvSpPr>
        <p:spPr/>
        <p:txBody>
          <a:bodyPr/>
          <a:lstStyle/>
          <a:p>
            <a:r>
              <a:rPr lang="nl-NL" dirty="0"/>
              <a:t>multiprocessing</a:t>
            </a:r>
          </a:p>
        </p:txBody>
      </p:sp>
      <p:sp>
        <p:nvSpPr>
          <p:cNvPr id="3" name="Tijdelijke aanduiding voor inhoud 2">
            <a:extLst>
              <a:ext uri="{FF2B5EF4-FFF2-40B4-BE49-F238E27FC236}">
                <a16:creationId xmlns:a16="http://schemas.microsoft.com/office/drawing/2014/main" id="{1BDAD732-CB94-144F-A4E6-F56866E7357E}"/>
              </a:ext>
            </a:extLst>
          </p:cNvPr>
          <p:cNvSpPr>
            <a:spLocks noGrp="1"/>
          </p:cNvSpPr>
          <p:nvPr>
            <p:ph idx="1"/>
          </p:nvPr>
        </p:nvSpPr>
        <p:spPr/>
        <p:txBody>
          <a:bodyPr/>
          <a:lstStyle/>
          <a:p>
            <a:r>
              <a:rPr lang="nl-NL" dirty="0"/>
              <a:t>The multiprocessing </a:t>
            </a:r>
            <a:r>
              <a:rPr lang="nl-NL" dirty="0" err="1"/>
              <a:t>library</a:t>
            </a:r>
            <a:r>
              <a:rPr lang="nl-NL" dirty="0"/>
              <a:t> is </a:t>
            </a:r>
            <a:r>
              <a:rPr lang="nl-NL" dirty="0" err="1"/>
              <a:t>based</a:t>
            </a:r>
            <a:r>
              <a:rPr lang="nl-NL" dirty="0"/>
              <a:t> on </a:t>
            </a:r>
            <a:r>
              <a:rPr lang="nl-NL" dirty="0" err="1"/>
              <a:t>spawning</a:t>
            </a:r>
            <a:r>
              <a:rPr lang="nl-NL" dirty="0"/>
              <a:t> </a:t>
            </a:r>
            <a:r>
              <a:rPr lang="nl-NL" dirty="0" err="1"/>
              <a:t>Processes</a:t>
            </a:r>
            <a:r>
              <a:rPr lang="nl-NL" dirty="0"/>
              <a:t>.</a:t>
            </a:r>
          </a:p>
          <a:p>
            <a:r>
              <a:rPr lang="nl-NL" dirty="0"/>
              <a:t>A </a:t>
            </a:r>
            <a:r>
              <a:rPr lang="nl-NL" dirty="0" err="1"/>
              <a:t>process</a:t>
            </a:r>
            <a:r>
              <a:rPr lang="nl-NL" dirty="0"/>
              <a:t> starts a </a:t>
            </a:r>
            <a:r>
              <a:rPr lang="nl-NL" dirty="0" err="1"/>
              <a:t>fresh</a:t>
            </a:r>
            <a:r>
              <a:rPr lang="nl-NL" dirty="0"/>
              <a:t> Python </a:t>
            </a:r>
            <a:r>
              <a:rPr lang="nl-NL" dirty="0" err="1"/>
              <a:t>interpreter</a:t>
            </a:r>
            <a:r>
              <a:rPr lang="nl-NL" dirty="0"/>
              <a:t> </a:t>
            </a:r>
            <a:r>
              <a:rPr lang="nl-NL" dirty="0" err="1"/>
              <a:t>thereby</a:t>
            </a:r>
            <a:r>
              <a:rPr lang="nl-NL" dirty="0"/>
              <a:t> side-stepping </a:t>
            </a:r>
            <a:r>
              <a:rPr lang="nl-NL" dirty="0" err="1"/>
              <a:t>the</a:t>
            </a:r>
            <a:r>
              <a:rPr lang="nl-NL" dirty="0"/>
              <a:t> Global Interpreter Lock</a:t>
            </a:r>
          </a:p>
          <a:p>
            <a:r>
              <a:rPr lang="nl-NL" dirty="0"/>
              <a:t>The multiprocessing module </a:t>
            </a:r>
            <a:r>
              <a:rPr lang="nl-NL" dirty="0" err="1"/>
              <a:t>allows</a:t>
            </a:r>
            <a:r>
              <a:rPr lang="nl-NL" dirty="0"/>
              <a:t> </a:t>
            </a:r>
            <a:r>
              <a:rPr lang="nl-NL" dirty="0" err="1"/>
              <a:t>the</a:t>
            </a:r>
            <a:r>
              <a:rPr lang="nl-NL" dirty="0"/>
              <a:t> </a:t>
            </a:r>
            <a:r>
              <a:rPr lang="nl-NL" dirty="0" err="1"/>
              <a:t>programmer</a:t>
            </a:r>
            <a:r>
              <a:rPr lang="nl-NL" dirty="0"/>
              <a:t> </a:t>
            </a:r>
            <a:r>
              <a:rPr lang="nl-NL" dirty="0" err="1"/>
              <a:t>to</a:t>
            </a:r>
            <a:r>
              <a:rPr lang="nl-NL" dirty="0"/>
              <a:t> </a:t>
            </a:r>
            <a:r>
              <a:rPr lang="nl-NL" dirty="0" err="1"/>
              <a:t>fully</a:t>
            </a:r>
            <a:r>
              <a:rPr lang="nl-NL" dirty="0"/>
              <a:t> </a:t>
            </a:r>
            <a:r>
              <a:rPr lang="nl-NL" dirty="0" err="1"/>
              <a:t>leverage</a:t>
            </a:r>
            <a:r>
              <a:rPr lang="nl-NL" dirty="0"/>
              <a:t> multiple processors on a </a:t>
            </a:r>
            <a:r>
              <a:rPr lang="nl-NL" dirty="0" err="1"/>
              <a:t>given</a:t>
            </a:r>
            <a:r>
              <a:rPr lang="nl-NL" dirty="0"/>
              <a:t> machine. </a:t>
            </a:r>
          </a:p>
          <a:p>
            <a:endParaRPr lang="nl-NL" dirty="0"/>
          </a:p>
        </p:txBody>
      </p:sp>
      <p:sp>
        <p:nvSpPr>
          <p:cNvPr id="4" name="Rechthoek 3">
            <a:extLst>
              <a:ext uri="{FF2B5EF4-FFF2-40B4-BE49-F238E27FC236}">
                <a16:creationId xmlns:a16="http://schemas.microsoft.com/office/drawing/2014/main" id="{CFAE9DA4-CD95-5449-8679-FACD7C921513}"/>
              </a:ext>
            </a:extLst>
          </p:cNvPr>
          <p:cNvSpPr/>
          <p:nvPr/>
        </p:nvSpPr>
        <p:spPr>
          <a:xfrm>
            <a:off x="575816" y="4931965"/>
            <a:ext cx="8962237" cy="2308324"/>
          </a:xfrm>
          <a:prstGeom prst="rect">
            <a:avLst/>
          </a:prstGeom>
          <a:solidFill>
            <a:schemeClr val="bg1">
              <a:lumMod val="85000"/>
            </a:schemeClr>
          </a:solidFill>
          <a:ln>
            <a:solidFill>
              <a:schemeClr val="tx1">
                <a:lumMod val="75000"/>
                <a:lumOff val="25000"/>
              </a:schemeClr>
            </a:solidFill>
          </a:ln>
          <a:effectLst>
            <a:outerShdw blurRad="50800" dist="38100" dir="2700000" algn="tl" rotWithShape="0">
              <a:prstClr val="black">
                <a:alpha val="40000"/>
              </a:prstClr>
            </a:outerShdw>
          </a:effectLst>
        </p:spPr>
        <p:txBody>
          <a:bodyPr wrap="square">
            <a:spAutoFit/>
          </a:bodyPr>
          <a:lstStyle/>
          <a:p>
            <a:r>
              <a:rPr lang="nl-NL" sz="1600" b="1" dirty="0" err="1">
                <a:solidFill>
                  <a:srgbClr val="0033B3"/>
                </a:solidFill>
                <a:latin typeface="Menlo" panose="020B0609030804020204" pitchFamily="49" charset="0"/>
                <a:ea typeface="Menlo" panose="020B0609030804020204" pitchFamily="49" charset="0"/>
                <a:cs typeface="Menlo" panose="020B0609030804020204" pitchFamily="49" charset="0"/>
              </a:rPr>
              <a:t>from</a:t>
            </a:r>
            <a:r>
              <a:rPr lang="nl-NL" sz="1600" b="1" dirty="0">
                <a:solidFill>
                  <a:srgbClr val="0033B3"/>
                </a:solidFill>
                <a:latin typeface="Menlo" panose="020B0609030804020204" pitchFamily="49" charset="0"/>
                <a:ea typeface="Menlo" panose="020B0609030804020204" pitchFamily="49" charset="0"/>
                <a:cs typeface="Menlo" panose="020B0609030804020204" pitchFamily="49" charset="0"/>
              </a:rPr>
              <a:t> </a:t>
            </a:r>
            <a:r>
              <a:rPr lang="nl-NL" sz="1600" b="1" dirty="0">
                <a:solidFill>
                  <a:schemeClr val="tx1"/>
                </a:solidFill>
                <a:latin typeface="Menlo" panose="020B0609030804020204" pitchFamily="49" charset="0"/>
                <a:ea typeface="Menlo" panose="020B0609030804020204" pitchFamily="49" charset="0"/>
                <a:cs typeface="Menlo" panose="020B0609030804020204" pitchFamily="49" charset="0"/>
              </a:rPr>
              <a:t>multiprocessing</a:t>
            </a:r>
            <a:r>
              <a:rPr lang="nl-NL" sz="1600" b="1" dirty="0">
                <a:latin typeface="Menlo" panose="020B0609030804020204" pitchFamily="49" charset="0"/>
                <a:ea typeface="Menlo" panose="020B0609030804020204" pitchFamily="49" charset="0"/>
                <a:cs typeface="Menlo" panose="020B0609030804020204" pitchFamily="49" charset="0"/>
              </a:rPr>
              <a:t> </a:t>
            </a:r>
            <a:r>
              <a:rPr lang="nl-NL" sz="1600" b="1" dirty="0">
                <a:solidFill>
                  <a:srgbClr val="0033B3"/>
                </a:solidFill>
                <a:latin typeface="Menlo" panose="020B0609030804020204" pitchFamily="49" charset="0"/>
                <a:ea typeface="Menlo" panose="020B0609030804020204" pitchFamily="49" charset="0"/>
                <a:cs typeface="Menlo" panose="020B0609030804020204" pitchFamily="49" charset="0"/>
              </a:rPr>
              <a:t>import </a:t>
            </a:r>
            <a:r>
              <a:rPr lang="nl-NL" sz="1600" b="1" dirty="0" err="1">
                <a:solidFill>
                  <a:schemeClr val="tx1"/>
                </a:solidFill>
                <a:latin typeface="Menlo" panose="020B0609030804020204" pitchFamily="49" charset="0"/>
                <a:ea typeface="Menlo" panose="020B0609030804020204" pitchFamily="49" charset="0"/>
                <a:cs typeface="Menlo" panose="020B0609030804020204" pitchFamily="49" charset="0"/>
              </a:rPr>
              <a:t>Process</a:t>
            </a:r>
            <a:br>
              <a:rPr lang="nl-NL" sz="1600" b="1" dirty="0">
                <a:latin typeface="Menlo" panose="020B0609030804020204" pitchFamily="49" charset="0"/>
                <a:ea typeface="Menlo" panose="020B0609030804020204" pitchFamily="49" charset="0"/>
                <a:cs typeface="Menlo" panose="020B0609030804020204" pitchFamily="49" charset="0"/>
              </a:rPr>
            </a:br>
            <a:br>
              <a:rPr lang="nl-NL" sz="1600" b="1" dirty="0">
                <a:latin typeface="Menlo" panose="020B0609030804020204" pitchFamily="49" charset="0"/>
                <a:ea typeface="Menlo" panose="020B0609030804020204" pitchFamily="49" charset="0"/>
                <a:cs typeface="Menlo" panose="020B0609030804020204" pitchFamily="49" charset="0"/>
              </a:rPr>
            </a:br>
            <a:r>
              <a:rPr lang="nl-NL" sz="1600" b="1" dirty="0" err="1">
                <a:solidFill>
                  <a:srgbClr val="0033B3"/>
                </a:solidFill>
                <a:latin typeface="Menlo" panose="020B0609030804020204" pitchFamily="49" charset="0"/>
                <a:ea typeface="Menlo" panose="020B0609030804020204" pitchFamily="49" charset="0"/>
                <a:cs typeface="Menlo" panose="020B0609030804020204" pitchFamily="49" charset="0"/>
              </a:rPr>
              <a:t>def</a:t>
            </a:r>
            <a:r>
              <a:rPr lang="nl-NL" sz="1600" b="1" dirty="0">
                <a:solidFill>
                  <a:srgbClr val="0033B3"/>
                </a:solidFill>
                <a:latin typeface="Menlo" panose="020B0609030804020204" pitchFamily="49" charset="0"/>
                <a:ea typeface="Menlo" panose="020B0609030804020204" pitchFamily="49" charset="0"/>
                <a:cs typeface="Menlo" panose="020B0609030804020204" pitchFamily="49" charset="0"/>
              </a:rPr>
              <a:t> </a:t>
            </a:r>
            <a:r>
              <a:rPr lang="nl-NL" sz="1600" b="1" dirty="0">
                <a:solidFill>
                  <a:srgbClr val="000000"/>
                </a:solidFill>
                <a:latin typeface="Menlo" panose="020B0609030804020204" pitchFamily="49" charset="0"/>
                <a:ea typeface="Menlo" panose="020B0609030804020204" pitchFamily="49" charset="0"/>
                <a:cs typeface="Menlo" panose="020B0609030804020204" pitchFamily="49" charset="0"/>
              </a:rPr>
              <a:t>f</a:t>
            </a:r>
            <a:r>
              <a:rPr lang="nl-NL" sz="1600" b="1" dirty="0">
                <a:solidFill>
                  <a:schemeClr val="tx1"/>
                </a:solidFill>
                <a:latin typeface="Menlo" panose="020B0609030804020204" pitchFamily="49" charset="0"/>
                <a:ea typeface="Menlo" panose="020B0609030804020204" pitchFamily="49" charset="0"/>
                <a:cs typeface="Menlo" panose="020B0609030804020204" pitchFamily="49" charset="0"/>
              </a:rPr>
              <a:t>(name):</a:t>
            </a:r>
            <a:br>
              <a:rPr lang="nl-NL" sz="1600" b="1" dirty="0">
                <a:latin typeface="Menlo" panose="020B0609030804020204" pitchFamily="49" charset="0"/>
                <a:ea typeface="Menlo" panose="020B0609030804020204" pitchFamily="49" charset="0"/>
                <a:cs typeface="Menlo" panose="020B0609030804020204" pitchFamily="49" charset="0"/>
              </a:rPr>
            </a:br>
            <a:r>
              <a:rPr lang="nl-NL" sz="1600" b="1" dirty="0">
                <a:latin typeface="Menlo" panose="020B0609030804020204" pitchFamily="49" charset="0"/>
                <a:ea typeface="Menlo" panose="020B0609030804020204" pitchFamily="49" charset="0"/>
                <a:cs typeface="Menlo" panose="020B0609030804020204" pitchFamily="49" charset="0"/>
              </a:rPr>
              <a:t>    </a:t>
            </a:r>
            <a:r>
              <a:rPr lang="nl-NL" sz="1600" b="1" dirty="0">
                <a:solidFill>
                  <a:srgbClr val="000080"/>
                </a:solidFill>
                <a:latin typeface="Menlo" panose="020B0609030804020204" pitchFamily="49" charset="0"/>
                <a:ea typeface="Menlo" panose="020B0609030804020204" pitchFamily="49" charset="0"/>
                <a:cs typeface="Menlo" panose="020B0609030804020204" pitchFamily="49" charset="0"/>
              </a:rPr>
              <a:t>print</a:t>
            </a:r>
            <a:r>
              <a:rPr lang="nl-NL" sz="1600" b="1" dirty="0">
                <a:latin typeface="Menlo" panose="020B0609030804020204" pitchFamily="49" charset="0"/>
                <a:ea typeface="Menlo" panose="020B0609030804020204" pitchFamily="49" charset="0"/>
                <a:cs typeface="Menlo" panose="020B0609030804020204" pitchFamily="49" charset="0"/>
              </a:rPr>
              <a:t>(</a:t>
            </a:r>
            <a:r>
              <a:rPr lang="nl-NL" sz="1600" b="1" dirty="0">
                <a:solidFill>
                  <a:srgbClr val="008080"/>
                </a:solidFill>
                <a:latin typeface="Menlo" panose="020B0609030804020204" pitchFamily="49" charset="0"/>
                <a:ea typeface="Menlo" panose="020B0609030804020204" pitchFamily="49" charset="0"/>
                <a:cs typeface="Menlo" panose="020B0609030804020204" pitchFamily="49" charset="0"/>
              </a:rPr>
              <a:t>'</a:t>
            </a:r>
            <a:r>
              <a:rPr lang="nl-NL" sz="1600" b="1" dirty="0" err="1">
                <a:solidFill>
                  <a:srgbClr val="008080"/>
                </a:solidFill>
                <a:latin typeface="Menlo" panose="020B0609030804020204" pitchFamily="49" charset="0"/>
                <a:ea typeface="Menlo" panose="020B0609030804020204" pitchFamily="49" charset="0"/>
                <a:cs typeface="Menlo" panose="020B0609030804020204" pitchFamily="49" charset="0"/>
              </a:rPr>
              <a:t>hello</a:t>
            </a:r>
            <a:r>
              <a:rPr lang="nl-NL" sz="1600" b="1" dirty="0">
                <a:solidFill>
                  <a:srgbClr val="008080"/>
                </a:solidFill>
                <a:latin typeface="Menlo" panose="020B0609030804020204" pitchFamily="49" charset="0"/>
                <a:ea typeface="Menlo" panose="020B0609030804020204" pitchFamily="49" charset="0"/>
                <a:cs typeface="Menlo" panose="020B0609030804020204" pitchFamily="49" charset="0"/>
              </a:rPr>
              <a:t>'</a:t>
            </a:r>
            <a:r>
              <a:rPr lang="nl-NL" sz="1600" b="1" dirty="0">
                <a:solidFill>
                  <a:schemeClr val="tx1"/>
                </a:solidFill>
                <a:latin typeface="Menlo" panose="020B0609030804020204" pitchFamily="49" charset="0"/>
                <a:ea typeface="Menlo" panose="020B0609030804020204" pitchFamily="49" charset="0"/>
                <a:cs typeface="Menlo" panose="020B0609030804020204" pitchFamily="49" charset="0"/>
              </a:rPr>
              <a:t>, name)</a:t>
            </a:r>
            <a:br>
              <a:rPr lang="nl-NL" sz="1600" b="1" dirty="0">
                <a:latin typeface="Menlo" panose="020B0609030804020204" pitchFamily="49" charset="0"/>
                <a:ea typeface="Menlo" panose="020B0609030804020204" pitchFamily="49" charset="0"/>
                <a:cs typeface="Menlo" panose="020B0609030804020204" pitchFamily="49" charset="0"/>
              </a:rPr>
            </a:br>
            <a:br>
              <a:rPr lang="nl-NL" sz="1600" b="1" dirty="0">
                <a:latin typeface="Menlo" panose="020B0609030804020204" pitchFamily="49" charset="0"/>
                <a:ea typeface="Menlo" panose="020B0609030804020204" pitchFamily="49" charset="0"/>
                <a:cs typeface="Menlo" panose="020B0609030804020204" pitchFamily="49" charset="0"/>
              </a:rPr>
            </a:br>
            <a:r>
              <a:rPr lang="nl-NL" sz="1600" b="1" dirty="0" err="1">
                <a:solidFill>
                  <a:srgbClr val="0033B3"/>
                </a:solidFill>
                <a:latin typeface="Menlo" panose="020B0609030804020204" pitchFamily="49" charset="0"/>
                <a:ea typeface="Menlo" panose="020B0609030804020204" pitchFamily="49" charset="0"/>
                <a:cs typeface="Menlo" panose="020B0609030804020204" pitchFamily="49" charset="0"/>
              </a:rPr>
              <a:t>if</a:t>
            </a:r>
            <a:r>
              <a:rPr lang="nl-NL" sz="1600" b="1" dirty="0">
                <a:solidFill>
                  <a:srgbClr val="0033B3"/>
                </a:solidFill>
                <a:latin typeface="Menlo" panose="020B0609030804020204" pitchFamily="49" charset="0"/>
                <a:ea typeface="Menlo" panose="020B0609030804020204" pitchFamily="49" charset="0"/>
                <a:cs typeface="Menlo" panose="020B0609030804020204" pitchFamily="49" charset="0"/>
              </a:rPr>
              <a:t> </a:t>
            </a:r>
            <a:r>
              <a:rPr lang="nl-NL" sz="1600" b="1" dirty="0">
                <a:solidFill>
                  <a:schemeClr val="tx1"/>
                </a:solidFill>
                <a:latin typeface="Menlo" panose="020B0609030804020204" pitchFamily="49" charset="0"/>
                <a:ea typeface="Menlo" panose="020B0609030804020204" pitchFamily="49" charset="0"/>
                <a:cs typeface="Menlo" panose="020B0609030804020204" pitchFamily="49" charset="0"/>
              </a:rPr>
              <a:t>__name__ == </a:t>
            </a:r>
            <a:r>
              <a:rPr lang="nl-NL" sz="1600" b="1" dirty="0">
                <a:solidFill>
                  <a:srgbClr val="008080"/>
                </a:solidFill>
                <a:latin typeface="Menlo" panose="020B0609030804020204" pitchFamily="49" charset="0"/>
                <a:ea typeface="Menlo" panose="020B0609030804020204" pitchFamily="49" charset="0"/>
                <a:cs typeface="Menlo" panose="020B0609030804020204" pitchFamily="49" charset="0"/>
              </a:rPr>
              <a:t>'__</a:t>
            </a:r>
            <a:r>
              <a:rPr lang="nl-NL" sz="1600" b="1" dirty="0" err="1">
                <a:solidFill>
                  <a:srgbClr val="008080"/>
                </a:solidFill>
                <a:latin typeface="Menlo" panose="020B0609030804020204" pitchFamily="49" charset="0"/>
                <a:ea typeface="Menlo" panose="020B0609030804020204" pitchFamily="49" charset="0"/>
                <a:cs typeface="Menlo" panose="020B0609030804020204" pitchFamily="49" charset="0"/>
              </a:rPr>
              <a:t>main</a:t>
            </a:r>
            <a:r>
              <a:rPr lang="nl-NL" sz="1600" b="1" dirty="0">
                <a:solidFill>
                  <a:srgbClr val="008080"/>
                </a:solidFill>
                <a:latin typeface="Menlo" panose="020B0609030804020204" pitchFamily="49" charset="0"/>
                <a:ea typeface="Menlo" panose="020B0609030804020204" pitchFamily="49" charset="0"/>
                <a:cs typeface="Menlo" panose="020B0609030804020204" pitchFamily="49" charset="0"/>
              </a:rPr>
              <a:t>__'</a:t>
            </a:r>
            <a:r>
              <a:rPr lang="nl-NL" sz="1600" b="1" dirty="0">
                <a:latin typeface="Menlo" panose="020B0609030804020204" pitchFamily="49" charset="0"/>
                <a:ea typeface="Menlo" panose="020B0609030804020204" pitchFamily="49" charset="0"/>
                <a:cs typeface="Menlo" panose="020B0609030804020204" pitchFamily="49" charset="0"/>
              </a:rPr>
              <a:t>:</a:t>
            </a:r>
            <a:br>
              <a:rPr lang="nl-NL" sz="1600" b="1" dirty="0">
                <a:latin typeface="Menlo" panose="020B0609030804020204" pitchFamily="49" charset="0"/>
                <a:ea typeface="Menlo" panose="020B0609030804020204" pitchFamily="49" charset="0"/>
                <a:cs typeface="Menlo" panose="020B0609030804020204" pitchFamily="49" charset="0"/>
              </a:rPr>
            </a:br>
            <a:r>
              <a:rPr lang="nl-NL" sz="1600" b="1" dirty="0">
                <a:latin typeface="Menlo" panose="020B0609030804020204" pitchFamily="49" charset="0"/>
                <a:ea typeface="Menlo" panose="020B0609030804020204" pitchFamily="49" charset="0"/>
                <a:cs typeface="Menlo" panose="020B0609030804020204" pitchFamily="49" charset="0"/>
              </a:rPr>
              <a:t>    </a:t>
            </a:r>
            <a:r>
              <a:rPr lang="nl-NL" sz="1600" b="1" dirty="0">
                <a:solidFill>
                  <a:schemeClr val="tx1"/>
                </a:solidFill>
                <a:latin typeface="Menlo" panose="020B0609030804020204" pitchFamily="49" charset="0"/>
                <a:ea typeface="Menlo" panose="020B0609030804020204" pitchFamily="49" charset="0"/>
                <a:cs typeface="Menlo" panose="020B0609030804020204" pitchFamily="49" charset="0"/>
              </a:rPr>
              <a:t>p = </a:t>
            </a:r>
            <a:r>
              <a:rPr lang="nl-NL" sz="1600" b="1" dirty="0" err="1">
                <a:solidFill>
                  <a:schemeClr val="tx1"/>
                </a:solidFill>
                <a:latin typeface="Menlo" panose="020B0609030804020204" pitchFamily="49" charset="0"/>
                <a:ea typeface="Menlo" panose="020B0609030804020204" pitchFamily="49" charset="0"/>
                <a:cs typeface="Menlo" panose="020B0609030804020204" pitchFamily="49" charset="0"/>
              </a:rPr>
              <a:t>Process</a:t>
            </a:r>
            <a:r>
              <a:rPr lang="nl-NL" sz="1600" b="1" dirty="0">
                <a:solidFill>
                  <a:schemeClr val="tx1"/>
                </a:solidFill>
                <a:latin typeface="Menlo" panose="020B0609030804020204" pitchFamily="49" charset="0"/>
                <a:ea typeface="Menlo" panose="020B0609030804020204" pitchFamily="49" charset="0"/>
                <a:cs typeface="Menlo" panose="020B0609030804020204" pitchFamily="49" charset="0"/>
              </a:rPr>
              <a:t>(</a:t>
            </a:r>
            <a:r>
              <a:rPr lang="nl-NL" sz="1600" b="1" dirty="0">
                <a:solidFill>
                  <a:srgbClr val="660099"/>
                </a:solidFill>
                <a:latin typeface="Menlo" panose="020B0609030804020204" pitchFamily="49" charset="0"/>
                <a:ea typeface="Menlo" panose="020B0609030804020204" pitchFamily="49" charset="0"/>
                <a:cs typeface="Menlo" panose="020B0609030804020204" pitchFamily="49" charset="0"/>
              </a:rPr>
              <a:t>target</a:t>
            </a:r>
            <a:r>
              <a:rPr lang="nl-NL" sz="1600" b="1" dirty="0">
                <a:solidFill>
                  <a:schemeClr val="tx1"/>
                </a:solidFill>
                <a:latin typeface="Menlo" panose="020B0609030804020204" pitchFamily="49" charset="0"/>
                <a:ea typeface="Menlo" panose="020B0609030804020204" pitchFamily="49" charset="0"/>
                <a:cs typeface="Menlo" panose="020B0609030804020204" pitchFamily="49" charset="0"/>
              </a:rPr>
              <a:t>=f,</a:t>
            </a:r>
            <a:r>
              <a:rPr lang="nl-NL" sz="1600" b="1" dirty="0">
                <a:latin typeface="Menlo" panose="020B0609030804020204" pitchFamily="49" charset="0"/>
                <a:ea typeface="Menlo" panose="020B0609030804020204" pitchFamily="49" charset="0"/>
                <a:cs typeface="Menlo" panose="020B0609030804020204" pitchFamily="49" charset="0"/>
              </a:rPr>
              <a:t> </a:t>
            </a:r>
            <a:r>
              <a:rPr lang="nl-NL" sz="1600" b="1" dirty="0" err="1">
                <a:solidFill>
                  <a:srgbClr val="660099"/>
                </a:solidFill>
                <a:latin typeface="Menlo" panose="020B0609030804020204" pitchFamily="49" charset="0"/>
                <a:ea typeface="Menlo" panose="020B0609030804020204" pitchFamily="49" charset="0"/>
                <a:cs typeface="Menlo" panose="020B0609030804020204" pitchFamily="49" charset="0"/>
              </a:rPr>
              <a:t>args</a:t>
            </a:r>
            <a:r>
              <a:rPr lang="nl-NL" sz="1600" b="1" dirty="0">
                <a:solidFill>
                  <a:schemeClr val="tx1"/>
                </a:solidFill>
                <a:latin typeface="Menlo" panose="020B0609030804020204" pitchFamily="49" charset="0"/>
                <a:ea typeface="Menlo" panose="020B0609030804020204" pitchFamily="49" charset="0"/>
                <a:cs typeface="Menlo" panose="020B0609030804020204" pitchFamily="49" charset="0"/>
              </a:rPr>
              <a:t>=(</a:t>
            </a:r>
            <a:r>
              <a:rPr lang="nl-NL" sz="1600" b="1" dirty="0">
                <a:solidFill>
                  <a:srgbClr val="008080"/>
                </a:solidFill>
                <a:latin typeface="Menlo" panose="020B0609030804020204" pitchFamily="49" charset="0"/>
                <a:ea typeface="Menlo" panose="020B0609030804020204" pitchFamily="49" charset="0"/>
                <a:cs typeface="Menlo" panose="020B0609030804020204" pitchFamily="49" charset="0"/>
              </a:rPr>
              <a:t>'bob'</a:t>
            </a:r>
            <a:r>
              <a:rPr lang="nl-NL" sz="1600" b="1" dirty="0">
                <a:solidFill>
                  <a:schemeClr val="tx1"/>
                </a:solidFill>
                <a:latin typeface="Menlo" panose="020B0609030804020204" pitchFamily="49" charset="0"/>
                <a:ea typeface="Menlo" panose="020B0609030804020204" pitchFamily="49" charset="0"/>
                <a:cs typeface="Menlo" panose="020B0609030804020204" pitchFamily="49" charset="0"/>
              </a:rPr>
              <a:t>,))</a:t>
            </a:r>
            <a:br>
              <a:rPr lang="nl-NL" sz="1600" b="1" dirty="0">
                <a:latin typeface="Menlo" panose="020B0609030804020204" pitchFamily="49" charset="0"/>
                <a:ea typeface="Menlo" panose="020B0609030804020204" pitchFamily="49" charset="0"/>
                <a:cs typeface="Menlo" panose="020B0609030804020204" pitchFamily="49" charset="0"/>
              </a:rPr>
            </a:br>
            <a:r>
              <a:rPr lang="nl-NL" sz="1600" b="1" dirty="0">
                <a:latin typeface="Menlo" panose="020B0609030804020204" pitchFamily="49" charset="0"/>
                <a:ea typeface="Menlo" panose="020B0609030804020204" pitchFamily="49" charset="0"/>
                <a:cs typeface="Menlo" panose="020B0609030804020204" pitchFamily="49" charset="0"/>
              </a:rPr>
              <a:t>    </a:t>
            </a:r>
            <a:r>
              <a:rPr lang="nl-NL" sz="1600" b="1" dirty="0" err="1">
                <a:solidFill>
                  <a:schemeClr val="tx1"/>
                </a:solidFill>
                <a:latin typeface="Menlo" panose="020B0609030804020204" pitchFamily="49" charset="0"/>
                <a:ea typeface="Menlo" panose="020B0609030804020204" pitchFamily="49" charset="0"/>
                <a:cs typeface="Menlo" panose="020B0609030804020204" pitchFamily="49" charset="0"/>
              </a:rPr>
              <a:t>p.start</a:t>
            </a:r>
            <a:r>
              <a:rPr lang="nl-NL" sz="1600" b="1" dirty="0">
                <a:solidFill>
                  <a:schemeClr val="tx1"/>
                </a:solidFill>
                <a:latin typeface="Menlo" panose="020B0609030804020204" pitchFamily="49" charset="0"/>
                <a:ea typeface="Menlo" panose="020B0609030804020204" pitchFamily="49" charset="0"/>
                <a:cs typeface="Menlo" panose="020B0609030804020204" pitchFamily="49" charset="0"/>
              </a:rPr>
              <a:t>()</a:t>
            </a:r>
            <a:br>
              <a:rPr lang="nl-NL" sz="1600" b="1" dirty="0">
                <a:latin typeface="Menlo" panose="020B0609030804020204" pitchFamily="49" charset="0"/>
                <a:ea typeface="Menlo" panose="020B0609030804020204" pitchFamily="49" charset="0"/>
                <a:cs typeface="Menlo" panose="020B0609030804020204" pitchFamily="49" charset="0"/>
              </a:rPr>
            </a:br>
            <a:r>
              <a:rPr lang="nl-NL" sz="1600" b="1" dirty="0">
                <a:latin typeface="Menlo" panose="020B0609030804020204" pitchFamily="49" charset="0"/>
                <a:ea typeface="Menlo" panose="020B0609030804020204" pitchFamily="49" charset="0"/>
                <a:cs typeface="Menlo" panose="020B0609030804020204" pitchFamily="49" charset="0"/>
              </a:rPr>
              <a:t>    </a:t>
            </a:r>
            <a:r>
              <a:rPr lang="nl-NL" sz="1600" b="1" dirty="0" err="1">
                <a:solidFill>
                  <a:schemeClr val="tx1"/>
                </a:solidFill>
                <a:latin typeface="Menlo" panose="020B0609030804020204" pitchFamily="49" charset="0"/>
                <a:ea typeface="Menlo" panose="020B0609030804020204" pitchFamily="49" charset="0"/>
                <a:cs typeface="Menlo" panose="020B0609030804020204" pitchFamily="49" charset="0"/>
              </a:rPr>
              <a:t>p.join</a:t>
            </a:r>
            <a:r>
              <a:rPr lang="nl-NL" sz="1600" b="1" dirty="0">
                <a:solidFill>
                  <a:schemeClr val="tx1"/>
                </a:solidFill>
                <a:latin typeface="Menlo" panose="020B0609030804020204" pitchFamily="49" charset="0"/>
                <a:ea typeface="Menlo" panose="020B0609030804020204" pitchFamily="49" charset="0"/>
                <a:cs typeface="Menlo" panose="020B0609030804020204" pitchFamily="49" charset="0"/>
              </a:rPr>
              <a:t>()</a:t>
            </a:r>
          </a:p>
        </p:txBody>
      </p:sp>
    </p:spTree>
    <p:extLst>
      <p:ext uri="{BB962C8B-B14F-4D97-AF65-F5344CB8AC3E}">
        <p14:creationId xmlns:p14="http://schemas.microsoft.com/office/powerpoint/2010/main" val="251516400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954D6BA-6972-F64C-B13D-AFA87D25ACF9}"/>
              </a:ext>
            </a:extLst>
          </p:cNvPr>
          <p:cNvSpPr>
            <a:spLocks noGrp="1"/>
          </p:cNvSpPr>
          <p:nvPr>
            <p:ph type="title"/>
          </p:nvPr>
        </p:nvSpPr>
        <p:spPr/>
        <p:txBody>
          <a:bodyPr/>
          <a:lstStyle/>
          <a:p>
            <a:r>
              <a:rPr lang="nl-NL" dirty="0" err="1"/>
              <a:t>logging</a:t>
            </a:r>
            <a:r>
              <a:rPr lang="nl-NL" dirty="0"/>
              <a:t> - </a:t>
            </a:r>
            <a:r>
              <a:rPr lang="nl-NL" dirty="0" err="1"/>
              <a:t>Logging</a:t>
            </a:r>
            <a:r>
              <a:rPr lang="nl-NL" dirty="0"/>
              <a:t> facility </a:t>
            </a:r>
            <a:r>
              <a:rPr lang="nl-NL" dirty="0" err="1"/>
              <a:t>for</a:t>
            </a:r>
            <a:r>
              <a:rPr lang="nl-NL" dirty="0"/>
              <a:t> Python</a:t>
            </a:r>
          </a:p>
        </p:txBody>
      </p:sp>
      <p:sp>
        <p:nvSpPr>
          <p:cNvPr id="3" name="Tijdelijke aanduiding voor inhoud 2">
            <a:extLst>
              <a:ext uri="{FF2B5EF4-FFF2-40B4-BE49-F238E27FC236}">
                <a16:creationId xmlns:a16="http://schemas.microsoft.com/office/drawing/2014/main" id="{BD3B9EE5-84CC-CC4E-9BEB-F4C74C147618}"/>
              </a:ext>
            </a:extLst>
          </p:cNvPr>
          <p:cNvSpPr>
            <a:spLocks noGrp="1"/>
          </p:cNvSpPr>
          <p:nvPr>
            <p:ph idx="1"/>
          </p:nvPr>
        </p:nvSpPr>
        <p:spPr/>
        <p:txBody>
          <a:bodyPr/>
          <a:lstStyle/>
          <a:p>
            <a:r>
              <a:rPr lang="nl-NL" dirty="0"/>
              <a:t>Setup </a:t>
            </a:r>
            <a:r>
              <a:rPr lang="nl-NL" dirty="0" err="1"/>
              <a:t>with</a:t>
            </a:r>
            <a:r>
              <a:rPr lang="nl-NL" dirty="0"/>
              <a:t> </a:t>
            </a:r>
            <a:r>
              <a:rPr lang="nl-NL" b="1" dirty="0" err="1"/>
              <a:t>basicConfig</a:t>
            </a:r>
            <a:endParaRPr lang="nl-NL" b="1" dirty="0"/>
          </a:p>
          <a:p>
            <a:r>
              <a:rPr lang="nl-NL" dirty="0" err="1"/>
              <a:t>Logging</a:t>
            </a:r>
            <a:r>
              <a:rPr lang="nl-NL" dirty="0"/>
              <a:t> Levels: DEBUG, INFO, WARNING, ERROR, CRITICAL</a:t>
            </a:r>
          </a:p>
        </p:txBody>
      </p:sp>
      <p:sp>
        <p:nvSpPr>
          <p:cNvPr id="5" name="Rechthoek 4">
            <a:extLst>
              <a:ext uri="{FF2B5EF4-FFF2-40B4-BE49-F238E27FC236}">
                <a16:creationId xmlns:a16="http://schemas.microsoft.com/office/drawing/2014/main" id="{F24FB9C7-57C0-0647-9504-DF6B4BDE0F98}"/>
              </a:ext>
            </a:extLst>
          </p:cNvPr>
          <p:cNvSpPr/>
          <p:nvPr/>
        </p:nvSpPr>
        <p:spPr>
          <a:xfrm>
            <a:off x="562385" y="3491805"/>
            <a:ext cx="8928991" cy="3693319"/>
          </a:xfrm>
          <a:prstGeom prst="rect">
            <a:avLst/>
          </a:prstGeom>
          <a:solidFill>
            <a:schemeClr val="bg2"/>
          </a:solidFill>
          <a:ln>
            <a:solidFill>
              <a:schemeClr val="tx1">
                <a:lumMod val="75000"/>
                <a:lumOff val="25000"/>
              </a:schemeClr>
            </a:solidFill>
          </a:ln>
          <a:effectLst>
            <a:outerShdw blurRad="50800" dist="38100" dir="2700000" algn="tl" rotWithShape="0">
              <a:prstClr val="black">
                <a:alpha val="40000"/>
              </a:prstClr>
            </a:outerShdw>
          </a:effectLst>
        </p:spPr>
        <p:txBody>
          <a:bodyPr wrap="square">
            <a:spAutoFit/>
          </a:bodyPr>
          <a:lstStyle/>
          <a:p>
            <a:r>
              <a:rPr lang="nl-NL" b="1" dirty="0">
                <a:solidFill>
                  <a:srgbClr val="0000FF"/>
                </a:solidFill>
                <a:latin typeface="Menlo" panose="020B0609030804020204" pitchFamily="49" charset="0"/>
              </a:rPr>
              <a:t>import</a:t>
            </a:r>
            <a:r>
              <a:rPr lang="nl-NL" b="1" dirty="0">
                <a:solidFill>
                  <a:srgbClr val="000000"/>
                </a:solidFill>
                <a:latin typeface="Menlo" panose="020B0609030804020204" pitchFamily="49" charset="0"/>
              </a:rPr>
              <a:t> </a:t>
            </a:r>
            <a:r>
              <a:rPr lang="nl-NL" b="1" dirty="0" err="1">
                <a:solidFill>
                  <a:srgbClr val="000000"/>
                </a:solidFill>
                <a:latin typeface="Menlo" panose="020B0609030804020204" pitchFamily="49" charset="0"/>
              </a:rPr>
              <a:t>logging</a:t>
            </a:r>
            <a:endParaRPr lang="nl-NL" b="1" dirty="0">
              <a:solidFill>
                <a:srgbClr val="000000"/>
              </a:solidFill>
              <a:latin typeface="Menlo" panose="020B0609030804020204" pitchFamily="49" charset="0"/>
            </a:endParaRPr>
          </a:p>
          <a:p>
            <a:br>
              <a:rPr lang="nl-NL" b="1" dirty="0">
                <a:solidFill>
                  <a:srgbClr val="000000"/>
                </a:solidFill>
                <a:latin typeface="Menlo" panose="020B0609030804020204" pitchFamily="49" charset="0"/>
              </a:rPr>
            </a:br>
            <a:r>
              <a:rPr lang="nl-NL" b="1" dirty="0" err="1">
                <a:solidFill>
                  <a:srgbClr val="000000"/>
                </a:solidFill>
                <a:latin typeface="Menlo" panose="020B0609030804020204" pitchFamily="49" charset="0"/>
              </a:rPr>
              <a:t>logging.basicConfig</a:t>
            </a:r>
            <a:r>
              <a:rPr lang="nl-NL" b="1" dirty="0">
                <a:solidFill>
                  <a:srgbClr val="000000"/>
                </a:solidFill>
                <a:latin typeface="Menlo" panose="020B0609030804020204" pitchFamily="49" charset="0"/>
              </a:rPr>
              <a:t>(</a:t>
            </a:r>
          </a:p>
          <a:p>
            <a:r>
              <a:rPr lang="nl-NL" b="1" dirty="0">
                <a:solidFill>
                  <a:srgbClr val="000000"/>
                </a:solidFill>
                <a:latin typeface="Menlo" panose="020B0609030804020204" pitchFamily="49" charset="0"/>
              </a:rPr>
              <a:t>    </a:t>
            </a:r>
            <a:r>
              <a:rPr lang="nl-NL" b="1" dirty="0" err="1">
                <a:solidFill>
                  <a:srgbClr val="000000"/>
                </a:solidFill>
                <a:latin typeface="Menlo" panose="020B0609030804020204" pitchFamily="49" charset="0"/>
              </a:rPr>
              <a:t>filename</a:t>
            </a:r>
            <a:r>
              <a:rPr lang="nl-NL" b="1" dirty="0">
                <a:solidFill>
                  <a:srgbClr val="000000"/>
                </a:solidFill>
                <a:latin typeface="Menlo" panose="020B0609030804020204" pitchFamily="49" charset="0"/>
              </a:rPr>
              <a:t> = </a:t>
            </a:r>
            <a:r>
              <a:rPr lang="nl-NL" b="1" dirty="0">
                <a:solidFill>
                  <a:srgbClr val="0000FF"/>
                </a:solidFill>
                <a:latin typeface="Menlo" panose="020B0609030804020204" pitchFamily="49" charset="0"/>
              </a:rPr>
              <a:t>None</a:t>
            </a:r>
            <a:r>
              <a:rPr lang="nl-NL" b="1" dirty="0">
                <a:solidFill>
                  <a:srgbClr val="000000"/>
                </a:solidFill>
                <a:latin typeface="Menlo" panose="020B0609030804020204" pitchFamily="49" charset="0"/>
              </a:rPr>
              <a:t>, </a:t>
            </a:r>
            <a:r>
              <a:rPr lang="nl-NL" b="1" dirty="0">
                <a:solidFill>
                  <a:srgbClr val="008000"/>
                </a:solidFill>
                <a:latin typeface="Menlo" panose="020B0609030804020204" pitchFamily="49" charset="0"/>
              </a:rPr>
              <a:t># or </a:t>
            </a:r>
            <a:r>
              <a:rPr lang="nl-NL" b="1" dirty="0" err="1">
                <a:solidFill>
                  <a:srgbClr val="008000"/>
                </a:solidFill>
                <a:latin typeface="Menlo" panose="020B0609030804020204" pitchFamily="49" charset="0"/>
              </a:rPr>
              <a:t>to</a:t>
            </a:r>
            <a:r>
              <a:rPr lang="nl-NL" b="1" dirty="0">
                <a:solidFill>
                  <a:srgbClr val="008000"/>
                </a:solidFill>
                <a:latin typeface="Menlo" panose="020B0609030804020204" pitchFamily="49" charset="0"/>
              </a:rPr>
              <a:t> a file '</a:t>
            </a:r>
            <a:r>
              <a:rPr lang="nl-NL" b="1" dirty="0" err="1">
                <a:solidFill>
                  <a:srgbClr val="008000"/>
                </a:solidFill>
                <a:latin typeface="Menlo" panose="020B0609030804020204" pitchFamily="49" charset="0"/>
              </a:rPr>
              <a:t>example.log</a:t>
            </a:r>
            <a:r>
              <a:rPr lang="nl-NL" b="1" dirty="0">
                <a:solidFill>
                  <a:srgbClr val="008000"/>
                </a:solidFill>
                <a:latin typeface="Menlo" panose="020B0609030804020204" pitchFamily="49" charset="0"/>
              </a:rPr>
              <a:t>',</a:t>
            </a:r>
            <a:endParaRPr lang="nl-NL" b="1" dirty="0">
              <a:solidFill>
                <a:srgbClr val="000000"/>
              </a:solidFill>
              <a:latin typeface="Menlo" panose="020B0609030804020204" pitchFamily="49" charset="0"/>
            </a:endParaRPr>
          </a:p>
          <a:p>
            <a:r>
              <a:rPr lang="nl-NL" b="1" dirty="0">
                <a:solidFill>
                  <a:srgbClr val="000000"/>
                </a:solidFill>
                <a:latin typeface="Menlo" panose="020B0609030804020204" pitchFamily="49" charset="0"/>
              </a:rPr>
              <a:t>    level = </a:t>
            </a:r>
            <a:r>
              <a:rPr lang="nl-NL" b="1" dirty="0" err="1">
                <a:solidFill>
                  <a:srgbClr val="000000"/>
                </a:solidFill>
                <a:latin typeface="Menlo" panose="020B0609030804020204" pitchFamily="49" charset="0"/>
              </a:rPr>
              <a:t>logging.ERROR</a:t>
            </a:r>
            <a:r>
              <a:rPr lang="nl-NL" b="1" dirty="0">
                <a:solidFill>
                  <a:srgbClr val="000000"/>
                </a:solidFill>
                <a:latin typeface="Menlo" panose="020B0609030804020204" pitchFamily="49" charset="0"/>
              </a:rPr>
              <a:t>,</a:t>
            </a:r>
          </a:p>
          <a:p>
            <a:r>
              <a:rPr lang="nl-NL" b="1" dirty="0">
                <a:solidFill>
                  <a:srgbClr val="000000"/>
                </a:solidFill>
                <a:latin typeface="Menlo" panose="020B0609030804020204" pitchFamily="49" charset="0"/>
              </a:rPr>
              <a:t>    format = </a:t>
            </a:r>
            <a:r>
              <a:rPr lang="nl-NL" b="1" dirty="0">
                <a:solidFill>
                  <a:srgbClr val="A31515"/>
                </a:solidFill>
                <a:latin typeface="Menlo" panose="020B0609030804020204" pitchFamily="49" charset="0"/>
              </a:rPr>
              <a:t>'%(</a:t>
            </a:r>
            <a:r>
              <a:rPr lang="nl-NL" b="1" dirty="0" err="1">
                <a:solidFill>
                  <a:srgbClr val="A31515"/>
                </a:solidFill>
                <a:latin typeface="Menlo" panose="020B0609030804020204" pitchFamily="49" charset="0"/>
              </a:rPr>
              <a:t>asctime</a:t>
            </a:r>
            <a:r>
              <a:rPr lang="nl-NL" b="1" dirty="0">
                <a:solidFill>
                  <a:srgbClr val="A31515"/>
                </a:solidFill>
                <a:latin typeface="Menlo" panose="020B0609030804020204" pitchFamily="49" charset="0"/>
              </a:rPr>
              <a:t>)s.%(</a:t>
            </a:r>
            <a:r>
              <a:rPr lang="nl-NL" b="1" dirty="0" err="1">
                <a:solidFill>
                  <a:srgbClr val="A31515"/>
                </a:solidFill>
                <a:latin typeface="Menlo" panose="020B0609030804020204" pitchFamily="49" charset="0"/>
              </a:rPr>
              <a:t>msecs</a:t>
            </a:r>
            <a:r>
              <a:rPr lang="nl-NL" b="1" dirty="0">
                <a:solidFill>
                  <a:srgbClr val="A31515"/>
                </a:solidFill>
                <a:latin typeface="Menlo" panose="020B0609030804020204" pitchFamily="49" charset="0"/>
              </a:rPr>
              <a:t>)03d - %(</a:t>
            </a:r>
            <a:r>
              <a:rPr lang="nl-NL" b="1" dirty="0" err="1">
                <a:solidFill>
                  <a:srgbClr val="A31515"/>
                </a:solidFill>
                <a:latin typeface="Menlo" panose="020B0609030804020204" pitchFamily="49" charset="0"/>
              </a:rPr>
              <a:t>message</a:t>
            </a:r>
            <a:r>
              <a:rPr lang="nl-NL" b="1" dirty="0">
                <a:solidFill>
                  <a:srgbClr val="A31515"/>
                </a:solidFill>
                <a:latin typeface="Menlo" panose="020B0609030804020204" pitchFamily="49" charset="0"/>
              </a:rPr>
              <a:t>)s'</a:t>
            </a:r>
            <a:r>
              <a:rPr lang="nl-NL" b="1" dirty="0">
                <a:solidFill>
                  <a:srgbClr val="000000"/>
                </a:solidFill>
                <a:latin typeface="Menlo" panose="020B0609030804020204" pitchFamily="49" charset="0"/>
              </a:rPr>
              <a:t>,</a:t>
            </a:r>
          </a:p>
          <a:p>
            <a:r>
              <a:rPr lang="nl-NL" b="1" dirty="0">
                <a:solidFill>
                  <a:srgbClr val="000000"/>
                </a:solidFill>
                <a:latin typeface="Menlo" panose="020B0609030804020204" pitchFamily="49" charset="0"/>
              </a:rPr>
              <a:t>    </a:t>
            </a:r>
            <a:r>
              <a:rPr lang="nl-NL" b="1" dirty="0" err="1">
                <a:solidFill>
                  <a:srgbClr val="000000"/>
                </a:solidFill>
                <a:latin typeface="Menlo" panose="020B0609030804020204" pitchFamily="49" charset="0"/>
              </a:rPr>
              <a:t>datefmt</a:t>
            </a:r>
            <a:r>
              <a:rPr lang="nl-NL" b="1" dirty="0">
                <a:solidFill>
                  <a:srgbClr val="000000"/>
                </a:solidFill>
                <a:latin typeface="Menlo" panose="020B0609030804020204" pitchFamily="49" charset="0"/>
              </a:rPr>
              <a:t> = </a:t>
            </a:r>
            <a:r>
              <a:rPr lang="nl-NL" b="1" dirty="0">
                <a:solidFill>
                  <a:srgbClr val="A31515"/>
                </a:solidFill>
                <a:latin typeface="Menlo" panose="020B0609030804020204" pitchFamily="49" charset="0"/>
              </a:rPr>
              <a:t>'%Y-%m-%</a:t>
            </a:r>
            <a:r>
              <a:rPr lang="nl-NL" b="1" dirty="0" err="1">
                <a:solidFill>
                  <a:srgbClr val="A31515"/>
                </a:solidFill>
                <a:latin typeface="Menlo" panose="020B0609030804020204" pitchFamily="49" charset="0"/>
              </a:rPr>
              <a:t>dT%H</a:t>
            </a:r>
            <a:r>
              <a:rPr lang="nl-NL" b="1" dirty="0">
                <a:solidFill>
                  <a:srgbClr val="A31515"/>
                </a:solidFill>
                <a:latin typeface="Menlo" panose="020B0609030804020204" pitchFamily="49" charset="0"/>
              </a:rPr>
              <a:t>:%M:%S'</a:t>
            </a:r>
            <a:r>
              <a:rPr lang="nl-NL" b="1" dirty="0">
                <a:solidFill>
                  <a:srgbClr val="000000"/>
                </a:solidFill>
                <a:latin typeface="Menlo" panose="020B0609030804020204" pitchFamily="49" charset="0"/>
              </a:rPr>
              <a:t>)</a:t>
            </a:r>
          </a:p>
          <a:p>
            <a:br>
              <a:rPr lang="nl-NL" b="1" dirty="0">
                <a:solidFill>
                  <a:srgbClr val="000000"/>
                </a:solidFill>
                <a:latin typeface="Menlo" panose="020B0609030804020204" pitchFamily="49" charset="0"/>
              </a:rPr>
            </a:br>
            <a:r>
              <a:rPr lang="nl-NL" b="1" dirty="0" err="1">
                <a:solidFill>
                  <a:srgbClr val="000000"/>
                </a:solidFill>
                <a:latin typeface="Menlo" panose="020B0609030804020204" pitchFamily="49" charset="0"/>
              </a:rPr>
              <a:t>logging.debug</a:t>
            </a:r>
            <a:r>
              <a:rPr lang="nl-NL" b="1" dirty="0">
                <a:solidFill>
                  <a:srgbClr val="000000"/>
                </a:solidFill>
                <a:latin typeface="Menlo" panose="020B0609030804020204" pitchFamily="49" charset="0"/>
              </a:rPr>
              <a:t>(</a:t>
            </a:r>
            <a:r>
              <a:rPr lang="nl-NL" b="1" dirty="0">
                <a:solidFill>
                  <a:srgbClr val="A31515"/>
                </a:solidFill>
                <a:latin typeface="Menlo" panose="020B0609030804020204" pitchFamily="49" charset="0"/>
              </a:rPr>
              <a:t>'</a:t>
            </a:r>
            <a:r>
              <a:rPr lang="nl-NL" b="1" dirty="0" err="1">
                <a:solidFill>
                  <a:srgbClr val="A31515"/>
                </a:solidFill>
                <a:latin typeface="Menlo" panose="020B0609030804020204" pitchFamily="49" charset="0"/>
              </a:rPr>
              <a:t>This</a:t>
            </a:r>
            <a:r>
              <a:rPr lang="nl-NL" b="1" dirty="0">
                <a:solidFill>
                  <a:srgbClr val="A31515"/>
                </a:solidFill>
                <a:latin typeface="Menlo" panose="020B0609030804020204" pitchFamily="49" charset="0"/>
              </a:rPr>
              <a:t> </a:t>
            </a:r>
            <a:r>
              <a:rPr lang="nl-NL" b="1" dirty="0" err="1">
                <a:solidFill>
                  <a:srgbClr val="A31515"/>
                </a:solidFill>
                <a:latin typeface="Menlo" panose="020B0609030804020204" pitchFamily="49" charset="0"/>
              </a:rPr>
              <a:t>message</a:t>
            </a:r>
            <a:r>
              <a:rPr lang="nl-NL" b="1" dirty="0">
                <a:solidFill>
                  <a:srgbClr val="A31515"/>
                </a:solidFill>
                <a:latin typeface="Menlo" panose="020B0609030804020204" pitchFamily="49" charset="0"/>
              </a:rPr>
              <a:t> </a:t>
            </a:r>
            <a:r>
              <a:rPr lang="nl-NL" b="1" dirty="0" err="1">
                <a:solidFill>
                  <a:srgbClr val="A31515"/>
                </a:solidFill>
                <a:latin typeface="Menlo" panose="020B0609030804020204" pitchFamily="49" charset="0"/>
              </a:rPr>
              <a:t>should</a:t>
            </a:r>
            <a:r>
              <a:rPr lang="nl-NL" b="1" dirty="0">
                <a:solidFill>
                  <a:srgbClr val="A31515"/>
                </a:solidFill>
                <a:latin typeface="Menlo" panose="020B0609030804020204" pitchFamily="49" charset="0"/>
              </a:rPr>
              <a:t> go </a:t>
            </a:r>
            <a:r>
              <a:rPr lang="nl-NL" b="1" dirty="0" err="1">
                <a:solidFill>
                  <a:srgbClr val="A31515"/>
                </a:solidFill>
                <a:latin typeface="Menlo" panose="020B0609030804020204" pitchFamily="49" charset="0"/>
              </a:rPr>
              <a:t>to</a:t>
            </a:r>
            <a:r>
              <a:rPr lang="nl-NL" b="1" dirty="0">
                <a:solidFill>
                  <a:srgbClr val="A31515"/>
                </a:solidFill>
                <a:latin typeface="Menlo" panose="020B0609030804020204" pitchFamily="49" charset="0"/>
              </a:rPr>
              <a:t> </a:t>
            </a:r>
            <a:r>
              <a:rPr lang="nl-NL" b="1" dirty="0" err="1">
                <a:solidFill>
                  <a:srgbClr val="A31515"/>
                </a:solidFill>
                <a:latin typeface="Menlo" panose="020B0609030804020204" pitchFamily="49" charset="0"/>
              </a:rPr>
              <a:t>the</a:t>
            </a:r>
            <a:r>
              <a:rPr lang="nl-NL" b="1" dirty="0">
                <a:solidFill>
                  <a:srgbClr val="A31515"/>
                </a:solidFill>
                <a:latin typeface="Menlo" panose="020B0609030804020204" pitchFamily="49" charset="0"/>
              </a:rPr>
              <a:t> log file'</a:t>
            </a:r>
            <a:r>
              <a:rPr lang="nl-NL" b="1" dirty="0">
                <a:solidFill>
                  <a:srgbClr val="000000"/>
                </a:solidFill>
                <a:latin typeface="Menlo" panose="020B0609030804020204" pitchFamily="49" charset="0"/>
              </a:rPr>
              <a:t>)</a:t>
            </a:r>
          </a:p>
          <a:p>
            <a:r>
              <a:rPr lang="nl-NL" b="1" dirty="0" err="1">
                <a:solidFill>
                  <a:srgbClr val="000000"/>
                </a:solidFill>
                <a:latin typeface="Menlo" panose="020B0609030804020204" pitchFamily="49" charset="0"/>
              </a:rPr>
              <a:t>logging.info</a:t>
            </a:r>
            <a:r>
              <a:rPr lang="nl-NL" b="1" dirty="0">
                <a:solidFill>
                  <a:srgbClr val="000000"/>
                </a:solidFill>
                <a:latin typeface="Menlo" panose="020B0609030804020204" pitchFamily="49" charset="0"/>
              </a:rPr>
              <a:t>(</a:t>
            </a:r>
            <a:r>
              <a:rPr lang="nl-NL" b="1" dirty="0">
                <a:solidFill>
                  <a:srgbClr val="A31515"/>
                </a:solidFill>
                <a:latin typeface="Menlo" panose="020B0609030804020204" pitchFamily="49" charset="0"/>
              </a:rPr>
              <a:t>'</a:t>
            </a:r>
            <a:r>
              <a:rPr lang="nl-NL" b="1" dirty="0" err="1">
                <a:solidFill>
                  <a:srgbClr val="A31515"/>
                </a:solidFill>
                <a:latin typeface="Menlo" panose="020B0609030804020204" pitchFamily="49" charset="0"/>
              </a:rPr>
              <a:t>So</a:t>
            </a:r>
            <a:r>
              <a:rPr lang="nl-NL" b="1" dirty="0">
                <a:solidFill>
                  <a:srgbClr val="A31515"/>
                </a:solidFill>
                <a:latin typeface="Menlo" panose="020B0609030804020204" pitchFamily="49" charset="0"/>
              </a:rPr>
              <a:t> </a:t>
            </a:r>
            <a:r>
              <a:rPr lang="nl-NL" b="1" dirty="0" err="1">
                <a:solidFill>
                  <a:srgbClr val="A31515"/>
                </a:solidFill>
                <a:latin typeface="Menlo" panose="020B0609030804020204" pitchFamily="49" charset="0"/>
              </a:rPr>
              <a:t>should</a:t>
            </a:r>
            <a:r>
              <a:rPr lang="nl-NL" b="1" dirty="0">
                <a:solidFill>
                  <a:srgbClr val="A31515"/>
                </a:solidFill>
                <a:latin typeface="Menlo" panose="020B0609030804020204" pitchFamily="49" charset="0"/>
              </a:rPr>
              <a:t> </a:t>
            </a:r>
            <a:r>
              <a:rPr lang="nl-NL" b="1" dirty="0" err="1">
                <a:solidFill>
                  <a:srgbClr val="A31515"/>
                </a:solidFill>
                <a:latin typeface="Menlo" panose="020B0609030804020204" pitchFamily="49" charset="0"/>
              </a:rPr>
              <a:t>this</a:t>
            </a:r>
            <a:r>
              <a:rPr lang="nl-NL" b="1" dirty="0">
                <a:solidFill>
                  <a:srgbClr val="A31515"/>
                </a:solidFill>
                <a:latin typeface="Menlo" panose="020B0609030804020204" pitchFamily="49" charset="0"/>
              </a:rPr>
              <a:t>'</a:t>
            </a:r>
            <a:r>
              <a:rPr lang="nl-NL" b="1" dirty="0">
                <a:solidFill>
                  <a:srgbClr val="000000"/>
                </a:solidFill>
                <a:latin typeface="Menlo" panose="020B0609030804020204" pitchFamily="49" charset="0"/>
              </a:rPr>
              <a:t>)</a:t>
            </a:r>
          </a:p>
          <a:p>
            <a:r>
              <a:rPr lang="nl-NL" b="1" dirty="0" err="1">
                <a:solidFill>
                  <a:srgbClr val="000000"/>
                </a:solidFill>
                <a:latin typeface="Menlo" panose="020B0609030804020204" pitchFamily="49" charset="0"/>
              </a:rPr>
              <a:t>logging.warning</a:t>
            </a:r>
            <a:r>
              <a:rPr lang="nl-NL" b="1" dirty="0">
                <a:solidFill>
                  <a:srgbClr val="000000"/>
                </a:solidFill>
                <a:latin typeface="Menlo" panose="020B0609030804020204" pitchFamily="49" charset="0"/>
              </a:rPr>
              <a:t>(</a:t>
            </a:r>
            <a:r>
              <a:rPr lang="nl-NL" b="1" dirty="0">
                <a:solidFill>
                  <a:srgbClr val="A31515"/>
                </a:solidFill>
                <a:latin typeface="Menlo" panose="020B0609030804020204" pitchFamily="49" charset="0"/>
              </a:rPr>
              <a:t>'</a:t>
            </a:r>
            <a:r>
              <a:rPr lang="nl-NL" b="1" dirty="0" err="1">
                <a:solidFill>
                  <a:srgbClr val="A31515"/>
                </a:solidFill>
                <a:latin typeface="Menlo" panose="020B0609030804020204" pitchFamily="49" charset="0"/>
              </a:rPr>
              <a:t>And</a:t>
            </a:r>
            <a:r>
              <a:rPr lang="nl-NL" b="1" dirty="0">
                <a:solidFill>
                  <a:srgbClr val="A31515"/>
                </a:solidFill>
                <a:latin typeface="Menlo" panose="020B0609030804020204" pitchFamily="49" charset="0"/>
              </a:rPr>
              <a:t> </a:t>
            </a:r>
            <a:r>
              <a:rPr lang="nl-NL" b="1" dirty="0" err="1">
                <a:solidFill>
                  <a:srgbClr val="A31515"/>
                </a:solidFill>
                <a:latin typeface="Menlo" panose="020B0609030804020204" pitchFamily="49" charset="0"/>
              </a:rPr>
              <a:t>this</a:t>
            </a:r>
            <a:r>
              <a:rPr lang="nl-NL" b="1" dirty="0">
                <a:solidFill>
                  <a:srgbClr val="A31515"/>
                </a:solidFill>
                <a:latin typeface="Menlo" panose="020B0609030804020204" pitchFamily="49" charset="0"/>
              </a:rPr>
              <a:t>, </a:t>
            </a:r>
            <a:r>
              <a:rPr lang="nl-NL" b="1" dirty="0" err="1">
                <a:solidFill>
                  <a:srgbClr val="A31515"/>
                </a:solidFill>
                <a:latin typeface="Menlo" panose="020B0609030804020204" pitchFamily="49" charset="0"/>
              </a:rPr>
              <a:t>too</a:t>
            </a:r>
            <a:r>
              <a:rPr lang="nl-NL" b="1" dirty="0">
                <a:solidFill>
                  <a:srgbClr val="A31515"/>
                </a:solidFill>
                <a:latin typeface="Menlo" panose="020B0609030804020204" pitchFamily="49" charset="0"/>
              </a:rPr>
              <a:t>'</a:t>
            </a:r>
            <a:r>
              <a:rPr lang="nl-NL" b="1" dirty="0">
                <a:solidFill>
                  <a:srgbClr val="000000"/>
                </a:solidFill>
                <a:latin typeface="Menlo" panose="020B0609030804020204" pitchFamily="49" charset="0"/>
              </a:rPr>
              <a:t>)</a:t>
            </a:r>
            <a:br>
              <a:rPr lang="nl-NL" b="1" dirty="0">
                <a:solidFill>
                  <a:srgbClr val="000000"/>
                </a:solidFill>
                <a:latin typeface="Menlo" panose="020B0609030804020204" pitchFamily="49" charset="0"/>
              </a:rPr>
            </a:br>
            <a:r>
              <a:rPr lang="nl-NL" b="1" dirty="0" err="1">
                <a:solidFill>
                  <a:srgbClr val="000000"/>
                </a:solidFill>
                <a:latin typeface="Menlo" panose="020B0609030804020204" pitchFamily="49" charset="0"/>
              </a:rPr>
              <a:t>logging.error</a:t>
            </a:r>
            <a:r>
              <a:rPr lang="nl-NL" b="1" dirty="0">
                <a:solidFill>
                  <a:srgbClr val="000000"/>
                </a:solidFill>
                <a:latin typeface="Menlo" panose="020B0609030804020204" pitchFamily="49" charset="0"/>
              </a:rPr>
              <a:t>(</a:t>
            </a:r>
            <a:r>
              <a:rPr lang="nl-NL" b="1" dirty="0">
                <a:solidFill>
                  <a:srgbClr val="A31515"/>
                </a:solidFill>
                <a:latin typeface="Menlo" panose="020B0609030804020204" pitchFamily="49" charset="0"/>
              </a:rPr>
              <a:t>'Watch out!'</a:t>
            </a:r>
            <a:r>
              <a:rPr lang="nl-NL" b="1" dirty="0">
                <a:solidFill>
                  <a:srgbClr val="000000"/>
                </a:solidFill>
                <a:latin typeface="Menlo" panose="020B0609030804020204" pitchFamily="49" charset="0"/>
              </a:rPr>
              <a:t>)</a:t>
            </a:r>
            <a:br>
              <a:rPr lang="nl-NL" b="1" dirty="0">
                <a:solidFill>
                  <a:srgbClr val="000000"/>
                </a:solidFill>
                <a:latin typeface="Menlo" panose="020B0609030804020204" pitchFamily="49" charset="0"/>
              </a:rPr>
            </a:br>
            <a:r>
              <a:rPr lang="nl-NL" b="1" dirty="0" err="1">
                <a:solidFill>
                  <a:srgbClr val="000000"/>
                </a:solidFill>
                <a:latin typeface="Menlo" panose="020B0609030804020204" pitchFamily="49" charset="0"/>
              </a:rPr>
              <a:t>logging.critical</a:t>
            </a:r>
            <a:r>
              <a:rPr lang="nl-NL" b="1" dirty="0">
                <a:solidFill>
                  <a:srgbClr val="000000"/>
                </a:solidFill>
                <a:latin typeface="Menlo" panose="020B0609030804020204" pitchFamily="49" charset="0"/>
              </a:rPr>
              <a:t>(</a:t>
            </a:r>
            <a:r>
              <a:rPr lang="nl-NL" b="1" dirty="0">
                <a:solidFill>
                  <a:srgbClr val="A31515"/>
                </a:solidFill>
                <a:latin typeface="Menlo" panose="020B0609030804020204" pitchFamily="49" charset="0"/>
              </a:rPr>
              <a:t>'ERROR!!!!!'</a:t>
            </a:r>
            <a:r>
              <a:rPr lang="nl-NL" b="1" dirty="0">
                <a:solidFill>
                  <a:srgbClr val="000000"/>
                </a:solidFill>
                <a:latin typeface="Menlo" panose="020B0609030804020204" pitchFamily="49" charset="0"/>
              </a:rPr>
              <a:t>)</a:t>
            </a:r>
            <a:endParaRPr lang="nl-NL" b="1" dirty="0">
              <a:solidFill>
                <a:srgbClr val="000000"/>
              </a:solidFill>
              <a:effectLst/>
              <a:latin typeface="Menlo" panose="020B0609030804020204" pitchFamily="49" charset="0"/>
            </a:endParaRPr>
          </a:p>
        </p:txBody>
      </p:sp>
    </p:spTree>
    <p:extLst>
      <p:ext uri="{BB962C8B-B14F-4D97-AF65-F5344CB8AC3E}">
        <p14:creationId xmlns:p14="http://schemas.microsoft.com/office/powerpoint/2010/main" val="71714580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4D24843-6020-784A-8C50-541B5938FF6C}"/>
              </a:ext>
            </a:extLst>
          </p:cNvPr>
          <p:cNvSpPr>
            <a:spLocks noGrp="1"/>
          </p:cNvSpPr>
          <p:nvPr>
            <p:ph type="title"/>
          </p:nvPr>
        </p:nvSpPr>
        <p:spPr/>
        <p:txBody>
          <a:bodyPr/>
          <a:lstStyle/>
          <a:p>
            <a:r>
              <a:rPr lang="nl-NL" dirty="0" err="1"/>
              <a:t>timeit</a:t>
            </a:r>
            <a:endParaRPr lang="nl-NL" dirty="0"/>
          </a:p>
        </p:txBody>
      </p:sp>
      <p:sp>
        <p:nvSpPr>
          <p:cNvPr id="3" name="Tijdelijke aanduiding voor inhoud 2">
            <a:extLst>
              <a:ext uri="{FF2B5EF4-FFF2-40B4-BE49-F238E27FC236}">
                <a16:creationId xmlns:a16="http://schemas.microsoft.com/office/drawing/2014/main" id="{3731FE7A-6CF1-9A42-8950-78D0365B0976}"/>
              </a:ext>
            </a:extLst>
          </p:cNvPr>
          <p:cNvSpPr>
            <a:spLocks noGrp="1"/>
          </p:cNvSpPr>
          <p:nvPr>
            <p:ph idx="1"/>
          </p:nvPr>
        </p:nvSpPr>
        <p:spPr/>
        <p:txBody>
          <a:bodyPr/>
          <a:lstStyle/>
          <a:p>
            <a:r>
              <a:rPr lang="nl-NL" dirty="0" err="1"/>
              <a:t>Measure</a:t>
            </a:r>
            <a:r>
              <a:rPr lang="nl-NL" dirty="0"/>
              <a:t> </a:t>
            </a:r>
            <a:r>
              <a:rPr lang="nl-NL" dirty="0" err="1"/>
              <a:t>execution</a:t>
            </a:r>
            <a:r>
              <a:rPr lang="nl-NL" dirty="0"/>
              <a:t> time of small code snippets.</a:t>
            </a:r>
          </a:p>
        </p:txBody>
      </p:sp>
      <p:sp>
        <p:nvSpPr>
          <p:cNvPr id="6" name="Rechthoek 5">
            <a:extLst>
              <a:ext uri="{FF2B5EF4-FFF2-40B4-BE49-F238E27FC236}">
                <a16:creationId xmlns:a16="http://schemas.microsoft.com/office/drawing/2014/main" id="{B49A5975-95FD-744D-84B6-445FFBFD83D6}"/>
              </a:ext>
            </a:extLst>
          </p:cNvPr>
          <p:cNvSpPr/>
          <p:nvPr/>
        </p:nvSpPr>
        <p:spPr>
          <a:xfrm>
            <a:off x="563663" y="6039007"/>
            <a:ext cx="8928991" cy="1200329"/>
          </a:xfrm>
          <a:prstGeom prst="rect">
            <a:avLst/>
          </a:prstGeom>
          <a:solidFill>
            <a:schemeClr val="bg2"/>
          </a:solidFill>
          <a:ln>
            <a:solidFill>
              <a:schemeClr val="tx1">
                <a:lumMod val="75000"/>
                <a:lumOff val="25000"/>
              </a:schemeClr>
            </a:solidFill>
          </a:ln>
          <a:effectLst>
            <a:outerShdw blurRad="50800" dist="38100" dir="2700000" algn="tl" rotWithShape="0">
              <a:prstClr val="black">
                <a:alpha val="40000"/>
              </a:prstClr>
            </a:outerShdw>
          </a:effectLst>
        </p:spPr>
        <p:txBody>
          <a:bodyPr wrap="square">
            <a:spAutoFit/>
          </a:bodyPr>
          <a:lstStyle/>
          <a:p>
            <a:r>
              <a:rPr lang="nl-NL" b="1" dirty="0" err="1">
                <a:solidFill>
                  <a:srgbClr val="0000FF"/>
                </a:solidFill>
                <a:latin typeface="Menlo" panose="020B0609030804020204" pitchFamily="49" charset="0"/>
              </a:rPr>
              <a:t>from</a:t>
            </a:r>
            <a:r>
              <a:rPr lang="nl-NL" b="1" dirty="0">
                <a:solidFill>
                  <a:srgbClr val="000000"/>
                </a:solidFill>
                <a:latin typeface="Menlo" panose="020B0609030804020204" pitchFamily="49" charset="0"/>
              </a:rPr>
              <a:t> </a:t>
            </a:r>
            <a:r>
              <a:rPr lang="nl-NL" b="1" dirty="0" err="1">
                <a:solidFill>
                  <a:srgbClr val="000000"/>
                </a:solidFill>
                <a:latin typeface="Menlo" panose="020B0609030804020204" pitchFamily="49" charset="0"/>
              </a:rPr>
              <a:t>timeit</a:t>
            </a:r>
            <a:r>
              <a:rPr lang="nl-NL" b="1" dirty="0">
                <a:solidFill>
                  <a:srgbClr val="000000"/>
                </a:solidFill>
                <a:latin typeface="Menlo" panose="020B0609030804020204" pitchFamily="49" charset="0"/>
              </a:rPr>
              <a:t> </a:t>
            </a:r>
            <a:r>
              <a:rPr lang="nl-NL" b="1" dirty="0">
                <a:solidFill>
                  <a:srgbClr val="0000FF"/>
                </a:solidFill>
                <a:latin typeface="Menlo" panose="020B0609030804020204" pitchFamily="49" charset="0"/>
              </a:rPr>
              <a:t>import</a:t>
            </a:r>
            <a:r>
              <a:rPr lang="nl-NL" b="1" dirty="0">
                <a:solidFill>
                  <a:srgbClr val="000000"/>
                </a:solidFill>
                <a:latin typeface="Menlo" panose="020B0609030804020204" pitchFamily="49" charset="0"/>
              </a:rPr>
              <a:t> </a:t>
            </a:r>
            <a:r>
              <a:rPr lang="nl-NL" b="1" dirty="0" err="1">
                <a:solidFill>
                  <a:srgbClr val="000000"/>
                </a:solidFill>
                <a:latin typeface="Menlo" panose="020B0609030804020204" pitchFamily="49" charset="0"/>
              </a:rPr>
              <a:t>timeit</a:t>
            </a:r>
            <a:endParaRPr lang="nl-NL" b="1" dirty="0">
              <a:solidFill>
                <a:srgbClr val="000000"/>
              </a:solidFill>
              <a:latin typeface="Menlo" panose="020B0609030804020204" pitchFamily="49" charset="0"/>
            </a:endParaRPr>
          </a:p>
          <a:p>
            <a:br>
              <a:rPr lang="nl-NL" b="1" dirty="0">
                <a:solidFill>
                  <a:srgbClr val="000000"/>
                </a:solidFill>
                <a:latin typeface="Menlo" panose="020B0609030804020204" pitchFamily="49" charset="0"/>
              </a:rPr>
            </a:br>
            <a:r>
              <a:rPr lang="nl-NL" b="1" dirty="0" err="1">
                <a:solidFill>
                  <a:srgbClr val="000000"/>
                </a:solidFill>
                <a:latin typeface="Menlo" panose="020B0609030804020204" pitchFamily="49" charset="0"/>
              </a:rPr>
              <a:t>timeit</a:t>
            </a:r>
            <a:r>
              <a:rPr lang="nl-NL" b="1" dirty="0">
                <a:solidFill>
                  <a:srgbClr val="000000"/>
                </a:solidFill>
                <a:latin typeface="Menlo" panose="020B0609030804020204" pitchFamily="49" charset="0"/>
              </a:rPr>
              <a:t>(</a:t>
            </a:r>
            <a:r>
              <a:rPr lang="nl-NL" b="1" dirty="0">
                <a:solidFill>
                  <a:srgbClr val="A31515"/>
                </a:solidFill>
                <a:latin typeface="Menlo" panose="020B0609030804020204" pitchFamily="49" charset="0"/>
              </a:rPr>
              <a:t>'"-".</a:t>
            </a:r>
            <a:r>
              <a:rPr lang="nl-NL" b="1" dirty="0" err="1">
                <a:solidFill>
                  <a:srgbClr val="A31515"/>
                </a:solidFill>
                <a:latin typeface="Menlo" panose="020B0609030804020204" pitchFamily="49" charset="0"/>
              </a:rPr>
              <a:t>join</a:t>
            </a:r>
            <a:r>
              <a:rPr lang="nl-NL" b="1" dirty="0">
                <a:solidFill>
                  <a:srgbClr val="A31515"/>
                </a:solidFill>
                <a:latin typeface="Menlo" panose="020B0609030804020204" pitchFamily="49" charset="0"/>
              </a:rPr>
              <a:t>(</a:t>
            </a:r>
            <a:r>
              <a:rPr lang="nl-NL" b="1" dirty="0" err="1">
                <a:solidFill>
                  <a:srgbClr val="A31515"/>
                </a:solidFill>
                <a:latin typeface="Menlo" panose="020B0609030804020204" pitchFamily="49" charset="0"/>
              </a:rPr>
              <a:t>str</a:t>
            </a:r>
            <a:r>
              <a:rPr lang="nl-NL" b="1" dirty="0">
                <a:solidFill>
                  <a:srgbClr val="A31515"/>
                </a:solidFill>
                <a:latin typeface="Menlo" panose="020B0609030804020204" pitchFamily="49" charset="0"/>
              </a:rPr>
              <a:t>(n) </a:t>
            </a:r>
            <a:r>
              <a:rPr lang="nl-NL" b="1" dirty="0" err="1">
                <a:solidFill>
                  <a:srgbClr val="A31515"/>
                </a:solidFill>
                <a:latin typeface="Menlo" panose="020B0609030804020204" pitchFamily="49" charset="0"/>
              </a:rPr>
              <a:t>for</a:t>
            </a:r>
            <a:r>
              <a:rPr lang="nl-NL" b="1" dirty="0">
                <a:solidFill>
                  <a:srgbClr val="A31515"/>
                </a:solidFill>
                <a:latin typeface="Menlo" panose="020B0609030804020204" pitchFamily="49" charset="0"/>
              </a:rPr>
              <a:t> n in range(100))'</a:t>
            </a:r>
            <a:r>
              <a:rPr lang="nl-NL" b="1" dirty="0">
                <a:solidFill>
                  <a:srgbClr val="000000"/>
                </a:solidFill>
                <a:latin typeface="Menlo" panose="020B0609030804020204" pitchFamily="49" charset="0"/>
              </a:rPr>
              <a:t>, </a:t>
            </a:r>
            <a:r>
              <a:rPr lang="nl-NL" b="1" dirty="0" err="1">
                <a:solidFill>
                  <a:srgbClr val="000000"/>
                </a:solidFill>
                <a:latin typeface="Menlo" panose="020B0609030804020204" pitchFamily="49" charset="0"/>
              </a:rPr>
              <a:t>number</a:t>
            </a:r>
            <a:r>
              <a:rPr lang="nl-NL" b="1" dirty="0">
                <a:solidFill>
                  <a:srgbClr val="000000"/>
                </a:solidFill>
                <a:latin typeface="Menlo" panose="020B0609030804020204" pitchFamily="49" charset="0"/>
              </a:rPr>
              <a:t>=</a:t>
            </a:r>
            <a:r>
              <a:rPr lang="nl-NL" b="1" dirty="0">
                <a:solidFill>
                  <a:srgbClr val="098658"/>
                </a:solidFill>
                <a:latin typeface="Menlo" panose="020B0609030804020204" pitchFamily="49" charset="0"/>
              </a:rPr>
              <a:t>10000</a:t>
            </a:r>
            <a:r>
              <a:rPr lang="nl-NL" b="1" dirty="0">
                <a:solidFill>
                  <a:srgbClr val="000000"/>
                </a:solidFill>
                <a:latin typeface="Menlo" panose="020B0609030804020204" pitchFamily="49" charset="0"/>
              </a:rPr>
              <a:t>)</a:t>
            </a:r>
          </a:p>
          <a:p>
            <a:r>
              <a:rPr lang="nl-NL" b="1" dirty="0" err="1">
                <a:solidFill>
                  <a:srgbClr val="000000"/>
                </a:solidFill>
                <a:latin typeface="Menlo" panose="020B0609030804020204" pitchFamily="49" charset="0"/>
              </a:rPr>
              <a:t>timeit</a:t>
            </a:r>
            <a:r>
              <a:rPr lang="nl-NL" b="1" dirty="0">
                <a:solidFill>
                  <a:srgbClr val="000000"/>
                </a:solidFill>
                <a:latin typeface="Menlo" panose="020B0609030804020204" pitchFamily="49" charset="0"/>
              </a:rPr>
              <a:t>(</a:t>
            </a:r>
            <a:r>
              <a:rPr lang="nl-NL" b="1" dirty="0" err="1">
                <a:solidFill>
                  <a:srgbClr val="0000FF"/>
                </a:solidFill>
                <a:latin typeface="Menlo" panose="020B0609030804020204" pitchFamily="49" charset="0"/>
              </a:rPr>
              <a:t>lambda</a:t>
            </a:r>
            <a:r>
              <a:rPr lang="nl-NL" b="1" dirty="0">
                <a:solidFill>
                  <a:srgbClr val="000000"/>
                </a:solidFill>
                <a:latin typeface="Menlo" panose="020B0609030804020204" pitchFamily="49" charset="0"/>
              </a:rPr>
              <a:t>: </a:t>
            </a:r>
            <a:r>
              <a:rPr lang="nl-NL" b="1" dirty="0">
                <a:solidFill>
                  <a:srgbClr val="A31515"/>
                </a:solidFill>
                <a:latin typeface="Menlo" panose="020B0609030804020204" pitchFamily="49" charset="0"/>
              </a:rPr>
              <a:t>"-"</a:t>
            </a:r>
            <a:r>
              <a:rPr lang="nl-NL" b="1" dirty="0">
                <a:solidFill>
                  <a:srgbClr val="000000"/>
                </a:solidFill>
                <a:latin typeface="Menlo" panose="020B0609030804020204" pitchFamily="49" charset="0"/>
              </a:rPr>
              <a:t>.</a:t>
            </a:r>
            <a:r>
              <a:rPr lang="nl-NL" b="1" dirty="0" err="1">
                <a:solidFill>
                  <a:srgbClr val="000000"/>
                </a:solidFill>
                <a:latin typeface="Menlo" panose="020B0609030804020204" pitchFamily="49" charset="0"/>
              </a:rPr>
              <a:t>join</a:t>
            </a:r>
            <a:r>
              <a:rPr lang="nl-NL" b="1" dirty="0">
                <a:solidFill>
                  <a:srgbClr val="000000"/>
                </a:solidFill>
                <a:latin typeface="Menlo" panose="020B0609030804020204" pitchFamily="49" charset="0"/>
              </a:rPr>
              <a:t>(map(</a:t>
            </a:r>
            <a:r>
              <a:rPr lang="nl-NL" b="1" dirty="0" err="1">
                <a:solidFill>
                  <a:srgbClr val="000000"/>
                </a:solidFill>
                <a:latin typeface="Menlo" panose="020B0609030804020204" pitchFamily="49" charset="0"/>
              </a:rPr>
              <a:t>str</a:t>
            </a:r>
            <a:r>
              <a:rPr lang="nl-NL" b="1" dirty="0">
                <a:solidFill>
                  <a:srgbClr val="000000"/>
                </a:solidFill>
                <a:latin typeface="Menlo" panose="020B0609030804020204" pitchFamily="49" charset="0"/>
              </a:rPr>
              <a:t>, range(</a:t>
            </a:r>
            <a:r>
              <a:rPr lang="nl-NL" b="1" dirty="0">
                <a:solidFill>
                  <a:srgbClr val="098658"/>
                </a:solidFill>
                <a:latin typeface="Menlo" panose="020B0609030804020204" pitchFamily="49" charset="0"/>
              </a:rPr>
              <a:t>100</a:t>
            </a:r>
            <a:r>
              <a:rPr lang="nl-NL" b="1" dirty="0">
                <a:solidFill>
                  <a:srgbClr val="000000"/>
                </a:solidFill>
                <a:latin typeface="Menlo" panose="020B0609030804020204" pitchFamily="49" charset="0"/>
              </a:rPr>
              <a:t>))), </a:t>
            </a:r>
            <a:r>
              <a:rPr lang="nl-NL" b="1" dirty="0" err="1">
                <a:solidFill>
                  <a:srgbClr val="000000"/>
                </a:solidFill>
                <a:latin typeface="Menlo" panose="020B0609030804020204" pitchFamily="49" charset="0"/>
              </a:rPr>
              <a:t>number</a:t>
            </a:r>
            <a:r>
              <a:rPr lang="nl-NL" b="1" dirty="0">
                <a:solidFill>
                  <a:srgbClr val="000000"/>
                </a:solidFill>
                <a:latin typeface="Menlo" panose="020B0609030804020204" pitchFamily="49" charset="0"/>
              </a:rPr>
              <a:t>=</a:t>
            </a:r>
            <a:r>
              <a:rPr lang="nl-NL" b="1" dirty="0">
                <a:solidFill>
                  <a:srgbClr val="098658"/>
                </a:solidFill>
                <a:latin typeface="Menlo" panose="020B0609030804020204" pitchFamily="49" charset="0"/>
              </a:rPr>
              <a:t>10000</a:t>
            </a:r>
            <a:r>
              <a:rPr lang="nl-NL" b="1" dirty="0">
                <a:solidFill>
                  <a:srgbClr val="000000"/>
                </a:solidFill>
                <a:latin typeface="Menlo" panose="020B0609030804020204" pitchFamily="49" charset="0"/>
              </a:rPr>
              <a:t>)</a:t>
            </a:r>
          </a:p>
        </p:txBody>
      </p:sp>
    </p:spTree>
    <p:extLst>
      <p:ext uri="{BB962C8B-B14F-4D97-AF65-F5344CB8AC3E}">
        <p14:creationId xmlns:p14="http://schemas.microsoft.com/office/powerpoint/2010/main" val="254100991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4D26A51-4655-E548-AE29-A1552A1A2BFD}"/>
              </a:ext>
            </a:extLst>
          </p:cNvPr>
          <p:cNvSpPr>
            <a:spLocks noGrp="1"/>
          </p:cNvSpPr>
          <p:nvPr>
            <p:ph type="title"/>
          </p:nvPr>
        </p:nvSpPr>
        <p:spPr/>
        <p:txBody>
          <a:bodyPr/>
          <a:lstStyle/>
          <a:p>
            <a:r>
              <a:rPr lang="nl-NL" dirty="0"/>
              <a:t>zipfile</a:t>
            </a:r>
          </a:p>
        </p:txBody>
      </p:sp>
      <p:sp>
        <p:nvSpPr>
          <p:cNvPr id="3" name="Tijdelijke aanduiding voor inhoud 2">
            <a:extLst>
              <a:ext uri="{FF2B5EF4-FFF2-40B4-BE49-F238E27FC236}">
                <a16:creationId xmlns:a16="http://schemas.microsoft.com/office/drawing/2014/main" id="{D85040AA-54BB-9B4C-8C44-F87790770CAF}"/>
              </a:ext>
            </a:extLst>
          </p:cNvPr>
          <p:cNvSpPr>
            <a:spLocks noGrp="1"/>
          </p:cNvSpPr>
          <p:nvPr>
            <p:ph idx="1"/>
          </p:nvPr>
        </p:nvSpPr>
        <p:spPr/>
        <p:txBody>
          <a:bodyPr/>
          <a:lstStyle/>
          <a:p>
            <a:r>
              <a:rPr lang="nl-NL" dirty="0"/>
              <a:t>The ZIP file format is a common </a:t>
            </a:r>
            <a:r>
              <a:rPr lang="nl-NL" dirty="0" err="1"/>
              <a:t>archive</a:t>
            </a:r>
            <a:r>
              <a:rPr lang="nl-NL" dirty="0"/>
              <a:t> </a:t>
            </a:r>
            <a:r>
              <a:rPr lang="nl-NL" dirty="0" err="1"/>
              <a:t>and</a:t>
            </a:r>
            <a:r>
              <a:rPr lang="nl-NL" dirty="0"/>
              <a:t> </a:t>
            </a:r>
            <a:r>
              <a:rPr lang="nl-NL" dirty="0" err="1"/>
              <a:t>compression</a:t>
            </a:r>
            <a:r>
              <a:rPr lang="nl-NL" dirty="0"/>
              <a:t> standard. </a:t>
            </a:r>
            <a:r>
              <a:rPr lang="nl-NL" dirty="0" err="1"/>
              <a:t>This</a:t>
            </a:r>
            <a:r>
              <a:rPr lang="nl-NL" dirty="0"/>
              <a:t> module </a:t>
            </a:r>
            <a:r>
              <a:rPr lang="nl-NL" dirty="0" err="1"/>
              <a:t>provides</a:t>
            </a:r>
            <a:r>
              <a:rPr lang="nl-NL" dirty="0"/>
              <a:t> tools </a:t>
            </a:r>
            <a:r>
              <a:rPr lang="nl-NL" dirty="0" err="1"/>
              <a:t>to</a:t>
            </a:r>
            <a:r>
              <a:rPr lang="nl-NL" dirty="0"/>
              <a:t> </a:t>
            </a:r>
            <a:r>
              <a:rPr lang="nl-NL" dirty="0" err="1"/>
              <a:t>create</a:t>
            </a:r>
            <a:r>
              <a:rPr lang="nl-NL" dirty="0"/>
              <a:t>, </a:t>
            </a:r>
            <a:r>
              <a:rPr lang="nl-NL" dirty="0" err="1"/>
              <a:t>read</a:t>
            </a:r>
            <a:r>
              <a:rPr lang="nl-NL" dirty="0"/>
              <a:t>, </a:t>
            </a:r>
            <a:r>
              <a:rPr lang="nl-NL" dirty="0" err="1"/>
              <a:t>write</a:t>
            </a:r>
            <a:r>
              <a:rPr lang="nl-NL" dirty="0"/>
              <a:t>, append, </a:t>
            </a:r>
            <a:r>
              <a:rPr lang="nl-NL" dirty="0" err="1"/>
              <a:t>and</a:t>
            </a:r>
            <a:r>
              <a:rPr lang="nl-NL" dirty="0"/>
              <a:t> list a ZIP file.</a:t>
            </a:r>
          </a:p>
        </p:txBody>
      </p:sp>
      <p:sp>
        <p:nvSpPr>
          <p:cNvPr id="8" name="Rechthoek 7">
            <a:extLst>
              <a:ext uri="{FF2B5EF4-FFF2-40B4-BE49-F238E27FC236}">
                <a16:creationId xmlns:a16="http://schemas.microsoft.com/office/drawing/2014/main" id="{2BAF7633-3EBF-254D-AF07-23EAF0518A2A}"/>
              </a:ext>
            </a:extLst>
          </p:cNvPr>
          <p:cNvSpPr/>
          <p:nvPr/>
        </p:nvSpPr>
        <p:spPr>
          <a:xfrm>
            <a:off x="575529" y="3851845"/>
            <a:ext cx="8929277" cy="3416320"/>
          </a:xfrm>
          <a:prstGeom prst="rect">
            <a:avLst/>
          </a:prstGeom>
          <a:solidFill>
            <a:schemeClr val="bg1">
              <a:lumMod val="85000"/>
            </a:schemeClr>
          </a:solidFill>
          <a:ln>
            <a:solidFill>
              <a:schemeClr val="tx1">
                <a:lumMod val="75000"/>
                <a:lumOff val="25000"/>
              </a:schemeClr>
            </a:solidFill>
          </a:ln>
          <a:effectLst>
            <a:outerShdw blurRad="50800" dist="38100" dir="2700000" algn="tl" rotWithShape="0">
              <a:prstClr val="black">
                <a:alpha val="40000"/>
              </a:prstClr>
            </a:outerShdw>
          </a:effectLst>
        </p:spPr>
        <p:txBody>
          <a:bodyPr wrap="square">
            <a:spAutoFit/>
          </a:bodyPr>
          <a:lstStyle/>
          <a:p>
            <a:r>
              <a:rPr lang="nl-NL" b="1" dirty="0">
                <a:solidFill>
                  <a:srgbClr val="0000FF"/>
                </a:solidFill>
                <a:latin typeface="Menlo" panose="020B0609030804020204" pitchFamily="49" charset="0"/>
              </a:rPr>
              <a:t>import</a:t>
            </a:r>
            <a:r>
              <a:rPr lang="nl-NL" b="1" dirty="0">
                <a:solidFill>
                  <a:srgbClr val="000000"/>
                </a:solidFill>
                <a:latin typeface="Menlo" panose="020B0609030804020204" pitchFamily="49" charset="0"/>
              </a:rPr>
              <a:t> zipfile</a:t>
            </a:r>
          </a:p>
          <a:p>
            <a:r>
              <a:rPr lang="nl-NL" b="1" dirty="0">
                <a:solidFill>
                  <a:srgbClr val="0000FF"/>
                </a:solidFill>
                <a:latin typeface="Menlo" panose="020B0609030804020204" pitchFamily="49" charset="0"/>
              </a:rPr>
              <a:t>import</a:t>
            </a:r>
            <a:r>
              <a:rPr lang="nl-NL" b="1" dirty="0">
                <a:solidFill>
                  <a:srgbClr val="000000"/>
                </a:solidFill>
                <a:latin typeface="Menlo" panose="020B0609030804020204" pitchFamily="49" charset="0"/>
              </a:rPr>
              <a:t> </a:t>
            </a:r>
            <a:r>
              <a:rPr lang="nl-NL" b="1" dirty="0" err="1">
                <a:solidFill>
                  <a:srgbClr val="000000"/>
                </a:solidFill>
                <a:latin typeface="Menlo" panose="020B0609030804020204" pitchFamily="49" charset="0"/>
              </a:rPr>
              <a:t>pandas</a:t>
            </a:r>
            <a:r>
              <a:rPr lang="nl-NL" b="1" dirty="0">
                <a:solidFill>
                  <a:srgbClr val="000000"/>
                </a:solidFill>
                <a:latin typeface="Menlo" panose="020B0609030804020204" pitchFamily="49" charset="0"/>
              </a:rPr>
              <a:t> </a:t>
            </a:r>
            <a:r>
              <a:rPr lang="nl-NL" b="1" dirty="0">
                <a:solidFill>
                  <a:srgbClr val="0000FF"/>
                </a:solidFill>
                <a:latin typeface="Menlo" panose="020B0609030804020204" pitchFamily="49" charset="0"/>
              </a:rPr>
              <a:t>as</a:t>
            </a:r>
            <a:r>
              <a:rPr lang="nl-NL" b="1" dirty="0">
                <a:solidFill>
                  <a:srgbClr val="000000"/>
                </a:solidFill>
                <a:latin typeface="Menlo" panose="020B0609030804020204" pitchFamily="49" charset="0"/>
              </a:rPr>
              <a:t> </a:t>
            </a:r>
            <a:r>
              <a:rPr lang="nl-NL" b="1" dirty="0" err="1">
                <a:solidFill>
                  <a:srgbClr val="000000"/>
                </a:solidFill>
                <a:latin typeface="Menlo" panose="020B0609030804020204" pitchFamily="49" charset="0"/>
              </a:rPr>
              <a:t>pd</a:t>
            </a:r>
            <a:endParaRPr lang="nl-NL" b="1" dirty="0">
              <a:solidFill>
                <a:srgbClr val="000000"/>
              </a:solidFill>
              <a:latin typeface="Menlo" panose="020B0609030804020204" pitchFamily="49" charset="0"/>
            </a:endParaRPr>
          </a:p>
          <a:p>
            <a:br>
              <a:rPr lang="nl-NL" b="1" dirty="0">
                <a:solidFill>
                  <a:srgbClr val="000000"/>
                </a:solidFill>
                <a:latin typeface="Menlo" panose="020B0609030804020204" pitchFamily="49" charset="0"/>
              </a:rPr>
            </a:br>
            <a:r>
              <a:rPr lang="nl-NL" b="1" dirty="0" err="1">
                <a:solidFill>
                  <a:srgbClr val="0000FF"/>
                </a:solidFill>
                <a:latin typeface="Menlo" panose="020B0609030804020204" pitchFamily="49" charset="0"/>
              </a:rPr>
              <a:t>with</a:t>
            </a:r>
            <a:r>
              <a:rPr lang="nl-NL" b="1" dirty="0">
                <a:solidFill>
                  <a:srgbClr val="000000"/>
                </a:solidFill>
                <a:latin typeface="Menlo" panose="020B0609030804020204" pitchFamily="49" charset="0"/>
              </a:rPr>
              <a:t> </a:t>
            </a:r>
            <a:r>
              <a:rPr lang="nl-NL" b="1" dirty="0" err="1">
                <a:solidFill>
                  <a:srgbClr val="000000"/>
                </a:solidFill>
                <a:latin typeface="Menlo" panose="020B0609030804020204" pitchFamily="49" charset="0"/>
              </a:rPr>
              <a:t>zipfile.ZipFile</a:t>
            </a:r>
            <a:r>
              <a:rPr lang="nl-NL" b="1" dirty="0">
                <a:solidFill>
                  <a:srgbClr val="000000"/>
                </a:solidFill>
                <a:latin typeface="Menlo" panose="020B0609030804020204" pitchFamily="49" charset="0"/>
              </a:rPr>
              <a:t>(</a:t>
            </a:r>
            <a:r>
              <a:rPr lang="nl-NL" b="1" dirty="0">
                <a:solidFill>
                  <a:srgbClr val="A31515"/>
                </a:solidFill>
                <a:latin typeface="Menlo" panose="020B0609030804020204" pitchFamily="49" charset="0"/>
              </a:rPr>
              <a:t>"</a:t>
            </a:r>
            <a:r>
              <a:rPr lang="nl-NL" b="1" dirty="0" err="1">
                <a:solidFill>
                  <a:srgbClr val="A31515"/>
                </a:solidFill>
                <a:latin typeface="Menlo" panose="020B0609030804020204" pitchFamily="49" charset="0"/>
              </a:rPr>
              <a:t>FinalExam.zip</a:t>
            </a:r>
            <a:r>
              <a:rPr lang="nl-NL" b="1" dirty="0">
                <a:solidFill>
                  <a:srgbClr val="A31515"/>
                </a:solidFill>
                <a:latin typeface="Menlo" panose="020B0609030804020204" pitchFamily="49" charset="0"/>
              </a:rPr>
              <a:t>"</a:t>
            </a:r>
            <a:r>
              <a:rPr lang="nl-NL" b="1" dirty="0">
                <a:solidFill>
                  <a:srgbClr val="000000"/>
                </a:solidFill>
                <a:latin typeface="Menlo" panose="020B0609030804020204" pitchFamily="49" charset="0"/>
              </a:rPr>
              <a:t>) </a:t>
            </a:r>
            <a:r>
              <a:rPr lang="nl-NL" b="1" dirty="0">
                <a:solidFill>
                  <a:srgbClr val="0000FF"/>
                </a:solidFill>
                <a:latin typeface="Menlo" panose="020B0609030804020204" pitchFamily="49" charset="0"/>
              </a:rPr>
              <a:t>as</a:t>
            </a:r>
            <a:r>
              <a:rPr lang="nl-NL" b="1" dirty="0">
                <a:solidFill>
                  <a:srgbClr val="000000"/>
                </a:solidFill>
                <a:latin typeface="Menlo" panose="020B0609030804020204" pitchFamily="49" charset="0"/>
              </a:rPr>
              <a:t> </a:t>
            </a:r>
            <a:r>
              <a:rPr lang="nl-NL" b="1" dirty="0" err="1">
                <a:solidFill>
                  <a:srgbClr val="000000"/>
                </a:solidFill>
                <a:latin typeface="Menlo" panose="020B0609030804020204" pitchFamily="49" charset="0"/>
              </a:rPr>
              <a:t>z</a:t>
            </a:r>
            <a:r>
              <a:rPr lang="nl-NL" b="1" dirty="0">
                <a:solidFill>
                  <a:srgbClr val="000000"/>
                </a:solidFill>
                <a:latin typeface="Menlo" panose="020B0609030804020204" pitchFamily="49" charset="0"/>
              </a:rPr>
              <a:t>:</a:t>
            </a:r>
          </a:p>
          <a:p>
            <a:r>
              <a:rPr lang="nl-NL" b="1" dirty="0">
                <a:solidFill>
                  <a:srgbClr val="0000FF"/>
                </a:solidFill>
                <a:latin typeface="Menlo" panose="020B0609030804020204" pitchFamily="49" charset="0"/>
              </a:rPr>
              <a:t>    </a:t>
            </a:r>
            <a:r>
              <a:rPr lang="nl-NL" b="1" dirty="0" err="1">
                <a:solidFill>
                  <a:srgbClr val="0000FF"/>
                </a:solidFill>
                <a:latin typeface="Menlo" panose="020B0609030804020204" pitchFamily="49" charset="0"/>
              </a:rPr>
              <a:t>with</a:t>
            </a:r>
            <a:r>
              <a:rPr lang="nl-NL" b="1" dirty="0">
                <a:solidFill>
                  <a:srgbClr val="000000"/>
                </a:solidFill>
                <a:latin typeface="Menlo" panose="020B0609030804020204" pitchFamily="49" charset="0"/>
              </a:rPr>
              <a:t> </a:t>
            </a:r>
            <a:r>
              <a:rPr lang="nl-NL" b="1" dirty="0" err="1">
                <a:solidFill>
                  <a:srgbClr val="000000"/>
                </a:solidFill>
                <a:latin typeface="Menlo" panose="020B0609030804020204" pitchFamily="49" charset="0"/>
              </a:rPr>
              <a:t>z.open</a:t>
            </a:r>
            <a:r>
              <a:rPr lang="nl-NL" b="1" dirty="0">
                <a:solidFill>
                  <a:srgbClr val="000000"/>
                </a:solidFill>
                <a:latin typeface="Menlo" panose="020B0609030804020204" pitchFamily="49" charset="0"/>
              </a:rPr>
              <a:t>(</a:t>
            </a:r>
            <a:r>
              <a:rPr lang="nl-NL" b="1" dirty="0">
                <a:solidFill>
                  <a:srgbClr val="A31515"/>
                </a:solidFill>
                <a:latin typeface="Menlo" panose="020B0609030804020204" pitchFamily="49" charset="0"/>
              </a:rPr>
              <a:t>"</a:t>
            </a:r>
            <a:r>
              <a:rPr lang="nl-NL" b="1" dirty="0" err="1">
                <a:solidFill>
                  <a:srgbClr val="A31515"/>
                </a:solidFill>
                <a:latin typeface="Menlo" panose="020B0609030804020204" pitchFamily="49" charset="0"/>
              </a:rPr>
              <a:t>AdvWorksCusts.csv</a:t>
            </a:r>
            <a:r>
              <a:rPr lang="nl-NL" b="1" dirty="0">
                <a:solidFill>
                  <a:srgbClr val="A31515"/>
                </a:solidFill>
                <a:latin typeface="Menlo" panose="020B0609030804020204" pitchFamily="49" charset="0"/>
              </a:rPr>
              <a:t>"</a:t>
            </a:r>
            <a:r>
              <a:rPr lang="nl-NL" b="1" dirty="0">
                <a:solidFill>
                  <a:srgbClr val="000000"/>
                </a:solidFill>
                <a:latin typeface="Menlo" panose="020B0609030804020204" pitchFamily="49" charset="0"/>
              </a:rPr>
              <a:t>) </a:t>
            </a:r>
            <a:r>
              <a:rPr lang="nl-NL" b="1" dirty="0">
                <a:solidFill>
                  <a:srgbClr val="0000FF"/>
                </a:solidFill>
                <a:latin typeface="Menlo" panose="020B0609030804020204" pitchFamily="49" charset="0"/>
              </a:rPr>
              <a:t>as</a:t>
            </a:r>
            <a:r>
              <a:rPr lang="nl-NL" b="1" dirty="0">
                <a:solidFill>
                  <a:srgbClr val="000000"/>
                </a:solidFill>
                <a:latin typeface="Menlo" panose="020B0609030804020204" pitchFamily="49" charset="0"/>
              </a:rPr>
              <a:t> f:</a:t>
            </a:r>
          </a:p>
          <a:p>
            <a:r>
              <a:rPr lang="nl-NL" b="1" dirty="0">
                <a:solidFill>
                  <a:srgbClr val="000000"/>
                </a:solidFill>
                <a:latin typeface="Menlo" panose="020B0609030804020204" pitchFamily="49" charset="0"/>
              </a:rPr>
              <a:t>        </a:t>
            </a:r>
            <a:r>
              <a:rPr lang="nl-NL" b="1" dirty="0" err="1">
                <a:solidFill>
                  <a:srgbClr val="000000"/>
                </a:solidFill>
                <a:latin typeface="Menlo" panose="020B0609030804020204" pitchFamily="49" charset="0"/>
              </a:rPr>
              <a:t>df_Customers</a:t>
            </a:r>
            <a:r>
              <a:rPr lang="nl-NL" b="1" dirty="0">
                <a:solidFill>
                  <a:srgbClr val="000000"/>
                </a:solidFill>
                <a:latin typeface="Menlo" panose="020B0609030804020204" pitchFamily="49" charset="0"/>
              </a:rPr>
              <a:t> = </a:t>
            </a:r>
            <a:r>
              <a:rPr lang="nl-NL" b="1" dirty="0" err="1">
                <a:solidFill>
                  <a:srgbClr val="000000"/>
                </a:solidFill>
                <a:latin typeface="Menlo" panose="020B0609030804020204" pitchFamily="49" charset="0"/>
              </a:rPr>
              <a:t>pd.read_csv</a:t>
            </a:r>
            <a:r>
              <a:rPr lang="nl-NL" b="1" dirty="0">
                <a:solidFill>
                  <a:srgbClr val="000000"/>
                </a:solidFill>
                <a:latin typeface="Menlo" panose="020B0609030804020204" pitchFamily="49" charset="0"/>
              </a:rPr>
              <a:t>(f)</a:t>
            </a:r>
          </a:p>
          <a:p>
            <a:br>
              <a:rPr lang="nl-NL" b="1" dirty="0">
                <a:solidFill>
                  <a:srgbClr val="000000"/>
                </a:solidFill>
                <a:latin typeface="Menlo" panose="020B0609030804020204" pitchFamily="49" charset="0"/>
              </a:rPr>
            </a:br>
            <a:r>
              <a:rPr lang="nl-NL" b="1" dirty="0">
                <a:solidFill>
                  <a:srgbClr val="000000"/>
                </a:solidFill>
                <a:latin typeface="Menlo" panose="020B0609030804020204" pitchFamily="49" charset="0"/>
              </a:rPr>
              <a:t>    </a:t>
            </a:r>
            <a:r>
              <a:rPr lang="nl-NL" b="1" dirty="0" err="1">
                <a:solidFill>
                  <a:srgbClr val="0000FF"/>
                </a:solidFill>
                <a:latin typeface="Menlo" panose="020B0609030804020204" pitchFamily="49" charset="0"/>
              </a:rPr>
              <a:t>with</a:t>
            </a:r>
            <a:r>
              <a:rPr lang="nl-NL" b="1" dirty="0">
                <a:solidFill>
                  <a:srgbClr val="000000"/>
                </a:solidFill>
                <a:latin typeface="Menlo" panose="020B0609030804020204" pitchFamily="49" charset="0"/>
              </a:rPr>
              <a:t> </a:t>
            </a:r>
            <a:r>
              <a:rPr lang="nl-NL" b="1" dirty="0" err="1">
                <a:solidFill>
                  <a:srgbClr val="000000"/>
                </a:solidFill>
                <a:latin typeface="Menlo" panose="020B0609030804020204" pitchFamily="49" charset="0"/>
              </a:rPr>
              <a:t>z.open</a:t>
            </a:r>
            <a:r>
              <a:rPr lang="nl-NL" b="1" dirty="0">
                <a:solidFill>
                  <a:srgbClr val="000000"/>
                </a:solidFill>
                <a:latin typeface="Menlo" panose="020B0609030804020204" pitchFamily="49" charset="0"/>
              </a:rPr>
              <a:t>(</a:t>
            </a:r>
            <a:r>
              <a:rPr lang="nl-NL" b="1" dirty="0">
                <a:solidFill>
                  <a:srgbClr val="A31515"/>
                </a:solidFill>
                <a:latin typeface="Menlo" panose="020B0609030804020204" pitchFamily="49" charset="0"/>
              </a:rPr>
              <a:t>"</a:t>
            </a:r>
            <a:r>
              <a:rPr lang="nl-NL" b="1" dirty="0" err="1">
                <a:solidFill>
                  <a:srgbClr val="A31515"/>
                </a:solidFill>
                <a:latin typeface="Menlo" panose="020B0609030804020204" pitchFamily="49" charset="0"/>
              </a:rPr>
              <a:t>AW_AveMonthSpend.csv</a:t>
            </a:r>
            <a:r>
              <a:rPr lang="nl-NL" b="1" dirty="0">
                <a:solidFill>
                  <a:srgbClr val="A31515"/>
                </a:solidFill>
                <a:latin typeface="Menlo" panose="020B0609030804020204" pitchFamily="49" charset="0"/>
              </a:rPr>
              <a:t>"</a:t>
            </a:r>
            <a:r>
              <a:rPr lang="nl-NL" b="1" dirty="0">
                <a:solidFill>
                  <a:srgbClr val="000000"/>
                </a:solidFill>
                <a:latin typeface="Menlo" panose="020B0609030804020204" pitchFamily="49" charset="0"/>
              </a:rPr>
              <a:t>) </a:t>
            </a:r>
            <a:r>
              <a:rPr lang="nl-NL" b="1" dirty="0">
                <a:solidFill>
                  <a:srgbClr val="0000FF"/>
                </a:solidFill>
                <a:latin typeface="Menlo" panose="020B0609030804020204" pitchFamily="49" charset="0"/>
              </a:rPr>
              <a:t>as</a:t>
            </a:r>
            <a:r>
              <a:rPr lang="nl-NL" b="1" dirty="0">
                <a:solidFill>
                  <a:srgbClr val="000000"/>
                </a:solidFill>
                <a:latin typeface="Menlo" panose="020B0609030804020204" pitchFamily="49" charset="0"/>
              </a:rPr>
              <a:t> f:</a:t>
            </a:r>
          </a:p>
          <a:p>
            <a:r>
              <a:rPr lang="nl-NL" b="1" dirty="0">
                <a:solidFill>
                  <a:srgbClr val="000000"/>
                </a:solidFill>
                <a:latin typeface="Menlo" panose="020B0609030804020204" pitchFamily="49" charset="0"/>
              </a:rPr>
              <a:t>        </a:t>
            </a:r>
            <a:r>
              <a:rPr lang="nl-NL" b="1" dirty="0" err="1">
                <a:solidFill>
                  <a:srgbClr val="000000"/>
                </a:solidFill>
                <a:latin typeface="Menlo" panose="020B0609030804020204" pitchFamily="49" charset="0"/>
              </a:rPr>
              <a:t>df_AveMonthSpend</a:t>
            </a:r>
            <a:r>
              <a:rPr lang="nl-NL" b="1" dirty="0">
                <a:solidFill>
                  <a:srgbClr val="000000"/>
                </a:solidFill>
                <a:latin typeface="Menlo" panose="020B0609030804020204" pitchFamily="49" charset="0"/>
              </a:rPr>
              <a:t> = </a:t>
            </a:r>
            <a:r>
              <a:rPr lang="nl-NL" b="1" dirty="0" err="1">
                <a:solidFill>
                  <a:srgbClr val="000000"/>
                </a:solidFill>
                <a:latin typeface="Menlo" panose="020B0609030804020204" pitchFamily="49" charset="0"/>
              </a:rPr>
              <a:t>pd.read_csv</a:t>
            </a:r>
            <a:r>
              <a:rPr lang="nl-NL" b="1" dirty="0">
                <a:solidFill>
                  <a:srgbClr val="000000"/>
                </a:solidFill>
                <a:latin typeface="Menlo" panose="020B0609030804020204" pitchFamily="49" charset="0"/>
              </a:rPr>
              <a:t>(f)</a:t>
            </a:r>
          </a:p>
          <a:p>
            <a:br>
              <a:rPr lang="nl-NL" b="1" dirty="0">
                <a:solidFill>
                  <a:srgbClr val="000000"/>
                </a:solidFill>
                <a:latin typeface="Menlo" panose="020B0609030804020204" pitchFamily="49" charset="0"/>
              </a:rPr>
            </a:br>
            <a:r>
              <a:rPr lang="nl-NL" b="1" dirty="0">
                <a:solidFill>
                  <a:srgbClr val="000000"/>
                </a:solidFill>
                <a:latin typeface="Menlo" panose="020B0609030804020204" pitchFamily="49" charset="0"/>
              </a:rPr>
              <a:t>    </a:t>
            </a:r>
            <a:r>
              <a:rPr lang="nl-NL" b="1" dirty="0" err="1">
                <a:solidFill>
                  <a:srgbClr val="0000FF"/>
                </a:solidFill>
                <a:latin typeface="Menlo" panose="020B0609030804020204" pitchFamily="49" charset="0"/>
              </a:rPr>
              <a:t>with</a:t>
            </a:r>
            <a:r>
              <a:rPr lang="nl-NL" b="1" dirty="0">
                <a:solidFill>
                  <a:srgbClr val="000000"/>
                </a:solidFill>
                <a:latin typeface="Menlo" panose="020B0609030804020204" pitchFamily="49" charset="0"/>
              </a:rPr>
              <a:t> </a:t>
            </a:r>
            <a:r>
              <a:rPr lang="nl-NL" b="1" dirty="0" err="1">
                <a:solidFill>
                  <a:srgbClr val="000000"/>
                </a:solidFill>
                <a:latin typeface="Menlo" panose="020B0609030804020204" pitchFamily="49" charset="0"/>
              </a:rPr>
              <a:t>z.open</a:t>
            </a:r>
            <a:r>
              <a:rPr lang="nl-NL" b="1" dirty="0">
                <a:solidFill>
                  <a:srgbClr val="000000"/>
                </a:solidFill>
                <a:latin typeface="Menlo" panose="020B0609030804020204" pitchFamily="49" charset="0"/>
              </a:rPr>
              <a:t>(</a:t>
            </a:r>
            <a:r>
              <a:rPr lang="nl-NL" b="1" dirty="0">
                <a:solidFill>
                  <a:srgbClr val="A31515"/>
                </a:solidFill>
                <a:latin typeface="Menlo" panose="020B0609030804020204" pitchFamily="49" charset="0"/>
              </a:rPr>
              <a:t>"</a:t>
            </a:r>
            <a:r>
              <a:rPr lang="nl-NL" b="1" dirty="0" err="1">
                <a:solidFill>
                  <a:srgbClr val="A31515"/>
                </a:solidFill>
                <a:latin typeface="Menlo" panose="020B0609030804020204" pitchFamily="49" charset="0"/>
              </a:rPr>
              <a:t>AW_BikeBuyer.csv</a:t>
            </a:r>
            <a:r>
              <a:rPr lang="nl-NL" b="1" dirty="0">
                <a:solidFill>
                  <a:srgbClr val="A31515"/>
                </a:solidFill>
                <a:latin typeface="Menlo" panose="020B0609030804020204" pitchFamily="49" charset="0"/>
              </a:rPr>
              <a:t>"</a:t>
            </a:r>
            <a:r>
              <a:rPr lang="nl-NL" b="1" dirty="0">
                <a:solidFill>
                  <a:srgbClr val="000000"/>
                </a:solidFill>
                <a:latin typeface="Menlo" panose="020B0609030804020204" pitchFamily="49" charset="0"/>
              </a:rPr>
              <a:t>) </a:t>
            </a:r>
            <a:r>
              <a:rPr lang="nl-NL" b="1" dirty="0">
                <a:solidFill>
                  <a:srgbClr val="0000FF"/>
                </a:solidFill>
                <a:latin typeface="Menlo" panose="020B0609030804020204" pitchFamily="49" charset="0"/>
              </a:rPr>
              <a:t>as</a:t>
            </a:r>
            <a:r>
              <a:rPr lang="nl-NL" b="1" dirty="0">
                <a:solidFill>
                  <a:srgbClr val="000000"/>
                </a:solidFill>
                <a:latin typeface="Menlo" panose="020B0609030804020204" pitchFamily="49" charset="0"/>
              </a:rPr>
              <a:t> f:</a:t>
            </a:r>
          </a:p>
          <a:p>
            <a:r>
              <a:rPr lang="nl-NL" b="1" dirty="0">
                <a:solidFill>
                  <a:srgbClr val="000000"/>
                </a:solidFill>
                <a:latin typeface="Menlo" panose="020B0609030804020204" pitchFamily="49" charset="0"/>
              </a:rPr>
              <a:t>        </a:t>
            </a:r>
            <a:r>
              <a:rPr lang="nl-NL" b="1" dirty="0" err="1">
                <a:solidFill>
                  <a:srgbClr val="000000"/>
                </a:solidFill>
                <a:latin typeface="Menlo" panose="020B0609030804020204" pitchFamily="49" charset="0"/>
              </a:rPr>
              <a:t>df_BikeBuyer</a:t>
            </a:r>
            <a:r>
              <a:rPr lang="nl-NL" b="1" dirty="0">
                <a:solidFill>
                  <a:srgbClr val="000000"/>
                </a:solidFill>
                <a:latin typeface="Menlo" panose="020B0609030804020204" pitchFamily="49" charset="0"/>
              </a:rPr>
              <a:t> = </a:t>
            </a:r>
            <a:r>
              <a:rPr lang="nl-NL" b="1" dirty="0" err="1">
                <a:solidFill>
                  <a:srgbClr val="000000"/>
                </a:solidFill>
                <a:latin typeface="Menlo" panose="020B0609030804020204" pitchFamily="49" charset="0"/>
              </a:rPr>
              <a:t>pd.read_csv</a:t>
            </a:r>
            <a:r>
              <a:rPr lang="nl-NL" b="1" dirty="0">
                <a:solidFill>
                  <a:srgbClr val="000000"/>
                </a:solidFill>
                <a:latin typeface="Menlo" panose="020B0609030804020204" pitchFamily="49" charset="0"/>
              </a:rPr>
              <a:t>(f)</a:t>
            </a:r>
            <a:endParaRPr lang="nl-NL" b="1" dirty="0">
              <a:solidFill>
                <a:srgbClr val="000000"/>
              </a:solidFill>
              <a:effectLst/>
              <a:latin typeface="Menlo" panose="020B0609030804020204" pitchFamily="49" charset="0"/>
            </a:endParaRPr>
          </a:p>
        </p:txBody>
      </p:sp>
    </p:spTree>
    <p:extLst>
      <p:ext uri="{BB962C8B-B14F-4D97-AF65-F5344CB8AC3E}">
        <p14:creationId xmlns:p14="http://schemas.microsoft.com/office/powerpoint/2010/main" val="288767368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5D9672E-659C-CF4A-AA94-F57E35239D02}"/>
              </a:ext>
            </a:extLst>
          </p:cNvPr>
          <p:cNvSpPr>
            <a:spLocks noGrp="1"/>
          </p:cNvSpPr>
          <p:nvPr>
            <p:ph type="title"/>
          </p:nvPr>
        </p:nvSpPr>
        <p:spPr/>
        <p:txBody>
          <a:bodyPr/>
          <a:lstStyle/>
          <a:p>
            <a:r>
              <a:rPr lang="nl-NL" dirty="0" err="1"/>
              <a:t>tarfile</a:t>
            </a:r>
            <a:endParaRPr lang="nl-NL" dirty="0"/>
          </a:p>
        </p:txBody>
      </p:sp>
      <p:sp>
        <p:nvSpPr>
          <p:cNvPr id="3" name="Tijdelijke aanduiding voor inhoud 2">
            <a:extLst>
              <a:ext uri="{FF2B5EF4-FFF2-40B4-BE49-F238E27FC236}">
                <a16:creationId xmlns:a16="http://schemas.microsoft.com/office/drawing/2014/main" id="{89B8A154-7C52-1849-84DF-551308281CC3}"/>
              </a:ext>
            </a:extLst>
          </p:cNvPr>
          <p:cNvSpPr>
            <a:spLocks noGrp="1"/>
          </p:cNvSpPr>
          <p:nvPr>
            <p:ph idx="1"/>
          </p:nvPr>
        </p:nvSpPr>
        <p:spPr/>
        <p:txBody>
          <a:bodyPr/>
          <a:lstStyle/>
          <a:p>
            <a:r>
              <a:rPr lang="nl-NL" dirty="0"/>
              <a:t>The tarfile module </a:t>
            </a:r>
            <a:r>
              <a:rPr lang="nl-NL" dirty="0" err="1"/>
              <a:t>makes</a:t>
            </a:r>
            <a:r>
              <a:rPr lang="nl-NL" dirty="0"/>
              <a:t> </a:t>
            </a:r>
            <a:r>
              <a:rPr lang="nl-NL" dirty="0" err="1"/>
              <a:t>it</a:t>
            </a:r>
            <a:r>
              <a:rPr lang="nl-NL" dirty="0"/>
              <a:t> </a:t>
            </a:r>
            <a:r>
              <a:rPr lang="nl-NL" dirty="0" err="1"/>
              <a:t>possible</a:t>
            </a:r>
            <a:r>
              <a:rPr lang="nl-NL" dirty="0"/>
              <a:t> </a:t>
            </a:r>
            <a:r>
              <a:rPr lang="nl-NL" dirty="0" err="1"/>
              <a:t>to</a:t>
            </a:r>
            <a:r>
              <a:rPr lang="nl-NL" dirty="0"/>
              <a:t> </a:t>
            </a:r>
            <a:r>
              <a:rPr lang="nl-NL" dirty="0" err="1"/>
              <a:t>read</a:t>
            </a:r>
            <a:r>
              <a:rPr lang="nl-NL" dirty="0"/>
              <a:t> </a:t>
            </a:r>
            <a:r>
              <a:rPr lang="nl-NL" dirty="0" err="1"/>
              <a:t>and</a:t>
            </a:r>
            <a:r>
              <a:rPr lang="nl-NL" dirty="0"/>
              <a:t> </a:t>
            </a:r>
            <a:r>
              <a:rPr lang="nl-NL" dirty="0" err="1"/>
              <a:t>write</a:t>
            </a:r>
            <a:r>
              <a:rPr lang="nl-NL" dirty="0"/>
              <a:t> </a:t>
            </a:r>
            <a:r>
              <a:rPr lang="nl-NL" dirty="0" err="1"/>
              <a:t>tar</a:t>
            </a:r>
            <a:r>
              <a:rPr lang="nl-NL" dirty="0"/>
              <a:t> </a:t>
            </a:r>
            <a:r>
              <a:rPr lang="nl-NL" dirty="0" err="1"/>
              <a:t>archives</a:t>
            </a:r>
            <a:r>
              <a:rPr lang="nl-NL" dirty="0"/>
              <a:t>, </a:t>
            </a:r>
            <a:r>
              <a:rPr lang="nl-NL" dirty="0" err="1"/>
              <a:t>including</a:t>
            </a:r>
            <a:r>
              <a:rPr lang="nl-NL" dirty="0"/>
              <a:t> </a:t>
            </a:r>
            <a:r>
              <a:rPr lang="nl-NL" dirty="0" err="1"/>
              <a:t>those</a:t>
            </a:r>
            <a:r>
              <a:rPr lang="nl-NL" dirty="0"/>
              <a:t> </a:t>
            </a:r>
            <a:r>
              <a:rPr lang="nl-NL" dirty="0" err="1"/>
              <a:t>using</a:t>
            </a:r>
            <a:r>
              <a:rPr lang="nl-NL" dirty="0"/>
              <a:t> </a:t>
            </a:r>
            <a:r>
              <a:rPr lang="nl-NL" dirty="0" err="1"/>
              <a:t>gzip</a:t>
            </a:r>
            <a:r>
              <a:rPr lang="nl-NL" dirty="0"/>
              <a:t>, bz2 </a:t>
            </a:r>
            <a:r>
              <a:rPr lang="nl-NL" dirty="0" err="1"/>
              <a:t>and</a:t>
            </a:r>
            <a:r>
              <a:rPr lang="nl-NL" dirty="0"/>
              <a:t> </a:t>
            </a:r>
            <a:r>
              <a:rPr lang="nl-NL" dirty="0" err="1"/>
              <a:t>lzma</a:t>
            </a:r>
            <a:r>
              <a:rPr lang="nl-NL" dirty="0"/>
              <a:t> </a:t>
            </a:r>
            <a:r>
              <a:rPr lang="nl-NL" dirty="0" err="1"/>
              <a:t>compression</a:t>
            </a:r>
            <a:r>
              <a:rPr lang="nl-NL" dirty="0"/>
              <a:t>.</a:t>
            </a:r>
          </a:p>
        </p:txBody>
      </p:sp>
      <p:sp>
        <p:nvSpPr>
          <p:cNvPr id="5" name="Rechthoek 4">
            <a:extLst>
              <a:ext uri="{FF2B5EF4-FFF2-40B4-BE49-F238E27FC236}">
                <a16:creationId xmlns:a16="http://schemas.microsoft.com/office/drawing/2014/main" id="{11C33A3F-BAA1-F540-A796-1956C752C20A}"/>
              </a:ext>
            </a:extLst>
          </p:cNvPr>
          <p:cNvSpPr/>
          <p:nvPr/>
        </p:nvSpPr>
        <p:spPr>
          <a:xfrm>
            <a:off x="575815" y="5868069"/>
            <a:ext cx="8928991" cy="1323439"/>
          </a:xfrm>
          <a:prstGeom prst="rect">
            <a:avLst/>
          </a:prstGeom>
          <a:solidFill>
            <a:schemeClr val="bg1">
              <a:lumMod val="85000"/>
            </a:schemeClr>
          </a:solidFill>
          <a:ln>
            <a:solidFill>
              <a:schemeClr val="tx1">
                <a:lumMod val="75000"/>
                <a:lumOff val="25000"/>
              </a:schemeClr>
            </a:solidFill>
          </a:ln>
          <a:effectLst>
            <a:outerShdw blurRad="50800" dist="38100" dir="2700000" algn="tl" rotWithShape="0">
              <a:prstClr val="black">
                <a:alpha val="40000"/>
              </a:prstClr>
            </a:outerShdw>
          </a:effectLst>
        </p:spPr>
        <p:txBody>
          <a:bodyPr wrap="square">
            <a:spAutoFit/>
          </a:bodyPr>
          <a:lstStyle/>
          <a:p>
            <a:r>
              <a:rPr lang="nl-NL" sz="1600" b="1" dirty="0">
                <a:solidFill>
                  <a:srgbClr val="0000FF"/>
                </a:solidFill>
                <a:latin typeface="Menlo" panose="020B0609030804020204" pitchFamily="49" charset="0"/>
              </a:rPr>
              <a:t>import</a:t>
            </a:r>
            <a:r>
              <a:rPr lang="nl-NL" sz="1600" b="1" dirty="0">
                <a:solidFill>
                  <a:srgbClr val="000000"/>
                </a:solidFill>
                <a:latin typeface="Menlo" panose="020B0609030804020204" pitchFamily="49" charset="0"/>
              </a:rPr>
              <a:t> </a:t>
            </a:r>
            <a:r>
              <a:rPr lang="nl-NL" sz="1600" b="1" dirty="0" err="1">
                <a:solidFill>
                  <a:srgbClr val="000000"/>
                </a:solidFill>
                <a:latin typeface="Menlo" panose="020B0609030804020204" pitchFamily="49" charset="0"/>
              </a:rPr>
              <a:t>tarfile</a:t>
            </a:r>
            <a:endParaRPr lang="nl-NL" sz="1600" b="1" dirty="0">
              <a:solidFill>
                <a:srgbClr val="000000"/>
              </a:solidFill>
              <a:latin typeface="Menlo" panose="020B0609030804020204" pitchFamily="49" charset="0"/>
            </a:endParaRPr>
          </a:p>
          <a:p>
            <a:br>
              <a:rPr lang="nl-NL" sz="1600" b="1" dirty="0">
                <a:solidFill>
                  <a:srgbClr val="000000"/>
                </a:solidFill>
                <a:latin typeface="Menlo" panose="020B0609030804020204" pitchFamily="49" charset="0"/>
              </a:rPr>
            </a:br>
            <a:r>
              <a:rPr lang="nl-NL" sz="1600" b="1" dirty="0">
                <a:solidFill>
                  <a:srgbClr val="000000"/>
                </a:solidFill>
                <a:latin typeface="Menlo" panose="020B0609030804020204" pitchFamily="49" charset="0"/>
              </a:rPr>
              <a:t>t = </a:t>
            </a:r>
            <a:r>
              <a:rPr lang="nl-NL" sz="1600" b="1" dirty="0" err="1">
                <a:solidFill>
                  <a:srgbClr val="000000"/>
                </a:solidFill>
                <a:latin typeface="Menlo" panose="020B0609030804020204" pitchFamily="49" charset="0"/>
              </a:rPr>
              <a:t>tarfile.open</a:t>
            </a:r>
            <a:r>
              <a:rPr lang="nl-NL" sz="1600" b="1" dirty="0">
                <a:solidFill>
                  <a:srgbClr val="000000"/>
                </a:solidFill>
                <a:latin typeface="Menlo" panose="020B0609030804020204" pitchFamily="49" charset="0"/>
              </a:rPr>
              <a:t>(</a:t>
            </a:r>
            <a:r>
              <a:rPr lang="nl-NL" sz="1600" b="1" dirty="0">
                <a:solidFill>
                  <a:srgbClr val="A31515"/>
                </a:solidFill>
                <a:latin typeface="Menlo" panose="020B0609030804020204" pitchFamily="49" charset="0"/>
              </a:rPr>
              <a:t>'</a:t>
            </a:r>
            <a:r>
              <a:rPr lang="nl-NL" sz="1600" b="1" dirty="0" err="1">
                <a:solidFill>
                  <a:srgbClr val="A31515"/>
                </a:solidFill>
                <a:latin typeface="Menlo" panose="020B0609030804020204" pitchFamily="49" charset="0"/>
              </a:rPr>
              <a:t>example.tar.gz</a:t>
            </a:r>
            <a:r>
              <a:rPr lang="nl-NL" sz="1600" b="1" dirty="0">
                <a:solidFill>
                  <a:srgbClr val="A31515"/>
                </a:solidFill>
                <a:latin typeface="Menlo" panose="020B0609030804020204" pitchFamily="49" charset="0"/>
              </a:rPr>
              <a:t>'</a:t>
            </a:r>
            <a:r>
              <a:rPr lang="nl-NL" sz="1600" b="1" dirty="0">
                <a:solidFill>
                  <a:srgbClr val="000000"/>
                </a:solidFill>
                <a:latin typeface="Menlo" panose="020B0609030804020204" pitchFamily="49" charset="0"/>
              </a:rPr>
              <a:t>, </a:t>
            </a:r>
            <a:r>
              <a:rPr lang="nl-NL" sz="1600" b="1" dirty="0">
                <a:solidFill>
                  <a:srgbClr val="A31515"/>
                </a:solidFill>
                <a:latin typeface="Menlo" panose="020B0609030804020204" pitchFamily="49" charset="0"/>
              </a:rPr>
              <a:t>'r'</a:t>
            </a:r>
            <a:r>
              <a:rPr lang="nl-NL" sz="1600" b="1" dirty="0">
                <a:solidFill>
                  <a:srgbClr val="000000"/>
                </a:solidFill>
                <a:latin typeface="Menlo" panose="020B0609030804020204" pitchFamily="49" charset="0"/>
              </a:rPr>
              <a:t>)</a:t>
            </a:r>
          </a:p>
          <a:p>
            <a:r>
              <a:rPr lang="nl-NL" sz="1600" b="1" dirty="0">
                <a:solidFill>
                  <a:srgbClr val="000000"/>
                </a:solidFill>
                <a:latin typeface="Menlo" panose="020B0609030804020204" pitchFamily="49" charset="0"/>
              </a:rPr>
              <a:t>print(</a:t>
            </a:r>
            <a:r>
              <a:rPr lang="nl-NL" sz="1600" b="1" dirty="0">
                <a:solidFill>
                  <a:srgbClr val="A31515"/>
                </a:solidFill>
                <a:latin typeface="Menlo" panose="020B0609030804020204" pitchFamily="49" charset="0"/>
              </a:rPr>
              <a:t>"Files in TAR file:"</a:t>
            </a:r>
            <a:r>
              <a:rPr lang="nl-NL" sz="1600" b="1" dirty="0">
                <a:solidFill>
                  <a:srgbClr val="000000"/>
                </a:solidFill>
                <a:latin typeface="Menlo" panose="020B0609030804020204" pitchFamily="49" charset="0"/>
              </a:rPr>
              <a:t>)</a:t>
            </a:r>
          </a:p>
          <a:p>
            <a:r>
              <a:rPr lang="nl-NL" sz="1600" b="1" dirty="0">
                <a:solidFill>
                  <a:srgbClr val="000000"/>
                </a:solidFill>
                <a:latin typeface="Menlo" panose="020B0609030804020204" pitchFamily="49" charset="0"/>
              </a:rPr>
              <a:t>print(</a:t>
            </a:r>
            <a:r>
              <a:rPr lang="nl-NL" sz="1600" b="1" dirty="0" err="1">
                <a:solidFill>
                  <a:srgbClr val="000000"/>
                </a:solidFill>
                <a:latin typeface="Menlo" panose="020B0609030804020204" pitchFamily="49" charset="0"/>
              </a:rPr>
              <a:t>t.getnames</a:t>
            </a:r>
            <a:r>
              <a:rPr lang="nl-NL" sz="1600" b="1" dirty="0">
                <a:solidFill>
                  <a:srgbClr val="000000"/>
                </a:solidFill>
                <a:latin typeface="Menlo" panose="020B0609030804020204" pitchFamily="49" charset="0"/>
              </a:rPr>
              <a:t>())</a:t>
            </a:r>
            <a:endParaRPr lang="nl-NL" sz="1600" b="1" dirty="0">
              <a:solidFill>
                <a:srgbClr val="000000"/>
              </a:solidFill>
              <a:effectLst/>
              <a:latin typeface="Menlo" panose="020B0609030804020204" pitchFamily="49" charset="0"/>
            </a:endParaRPr>
          </a:p>
        </p:txBody>
      </p:sp>
    </p:spTree>
    <p:extLst>
      <p:ext uri="{BB962C8B-B14F-4D97-AF65-F5344CB8AC3E}">
        <p14:creationId xmlns:p14="http://schemas.microsoft.com/office/powerpoint/2010/main" val="9453208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AEE4A76-94C4-155C-66C9-6F2764A35C16}"/>
              </a:ext>
            </a:extLst>
          </p:cNvPr>
          <p:cNvSpPr>
            <a:spLocks noGrp="1"/>
          </p:cNvSpPr>
          <p:nvPr>
            <p:ph type="title"/>
          </p:nvPr>
        </p:nvSpPr>
        <p:spPr/>
        <p:txBody>
          <a:bodyPr/>
          <a:lstStyle/>
          <a:p>
            <a:r>
              <a:rPr lang="nl-NL" dirty="0"/>
              <a:t>Democodes</a:t>
            </a:r>
          </a:p>
        </p:txBody>
      </p:sp>
      <p:sp>
        <p:nvSpPr>
          <p:cNvPr id="3" name="Tijdelijke aanduiding voor inhoud 2">
            <a:extLst>
              <a:ext uri="{FF2B5EF4-FFF2-40B4-BE49-F238E27FC236}">
                <a16:creationId xmlns:a16="http://schemas.microsoft.com/office/drawing/2014/main" id="{FF531E6F-5CFF-7C90-8DF7-F80C7D7170F6}"/>
              </a:ext>
            </a:extLst>
          </p:cNvPr>
          <p:cNvSpPr>
            <a:spLocks noGrp="1"/>
          </p:cNvSpPr>
          <p:nvPr>
            <p:ph idx="1"/>
          </p:nvPr>
        </p:nvSpPr>
        <p:spPr/>
        <p:txBody>
          <a:bodyPr/>
          <a:lstStyle/>
          <a:p>
            <a:r>
              <a:rPr lang="nl-NL" dirty="0"/>
              <a:t>DemoAsyncio.py</a:t>
            </a:r>
          </a:p>
          <a:p>
            <a:r>
              <a:rPr lang="nl-NL" dirty="0"/>
              <a:t>DemoDocstring.py</a:t>
            </a:r>
          </a:p>
          <a:p>
            <a:r>
              <a:rPr lang="nl-NL" dirty="0"/>
              <a:t>DemoDocstringPPT.py</a:t>
            </a:r>
          </a:p>
          <a:p>
            <a:r>
              <a:rPr lang="nl-NL" dirty="0"/>
              <a:t>DemoSubprocess.py</a:t>
            </a:r>
          </a:p>
          <a:p>
            <a:r>
              <a:rPr lang="nl-NL" dirty="0"/>
              <a:t>DemoThreading.py</a:t>
            </a:r>
          </a:p>
          <a:p>
            <a:endParaRPr lang="nl-NL" dirty="0"/>
          </a:p>
          <a:p>
            <a:endParaRPr lang="nl-NL" dirty="0"/>
          </a:p>
        </p:txBody>
      </p:sp>
    </p:spTree>
    <p:extLst>
      <p:ext uri="{BB962C8B-B14F-4D97-AF65-F5344CB8AC3E}">
        <p14:creationId xmlns:p14="http://schemas.microsoft.com/office/powerpoint/2010/main" val="18422992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844B03F-8463-9548-A073-914C8B4001ED}"/>
              </a:ext>
            </a:extLst>
          </p:cNvPr>
          <p:cNvSpPr>
            <a:spLocks noGrp="1"/>
          </p:cNvSpPr>
          <p:nvPr>
            <p:ph type="title"/>
          </p:nvPr>
        </p:nvSpPr>
        <p:spPr/>
        <p:txBody>
          <a:bodyPr/>
          <a:lstStyle/>
          <a:p>
            <a:r>
              <a:rPr lang="nl-NL" dirty="0"/>
              <a:t>Read a CSV file</a:t>
            </a:r>
          </a:p>
        </p:txBody>
      </p:sp>
      <p:sp>
        <p:nvSpPr>
          <p:cNvPr id="3" name="Tijdelijke aanduiding voor inhoud 2">
            <a:extLst>
              <a:ext uri="{FF2B5EF4-FFF2-40B4-BE49-F238E27FC236}">
                <a16:creationId xmlns:a16="http://schemas.microsoft.com/office/drawing/2014/main" id="{BCB947EE-7C7E-AB4D-8014-66946B1DCA9E}"/>
              </a:ext>
            </a:extLst>
          </p:cNvPr>
          <p:cNvSpPr>
            <a:spLocks noGrp="1"/>
          </p:cNvSpPr>
          <p:nvPr>
            <p:ph idx="1"/>
          </p:nvPr>
        </p:nvSpPr>
        <p:spPr/>
        <p:txBody>
          <a:bodyPr/>
          <a:lstStyle/>
          <a:p>
            <a:pPr marL="0" indent="0">
              <a:buNone/>
            </a:pPr>
            <a:r>
              <a:rPr lang="nl-NL" dirty="0"/>
              <a:t>Filter </a:t>
            </a:r>
            <a:r>
              <a:rPr lang="nl-NL" dirty="0" err="1"/>
              <a:t>lines</a:t>
            </a:r>
            <a:r>
              <a:rPr lang="nl-NL" dirty="0"/>
              <a:t> </a:t>
            </a:r>
            <a:r>
              <a:rPr lang="nl-NL" dirty="0" err="1"/>
              <a:t>from</a:t>
            </a:r>
            <a:r>
              <a:rPr lang="nl-NL" dirty="0"/>
              <a:t> a CSV file</a:t>
            </a:r>
          </a:p>
          <a:p>
            <a:pPr marL="0" indent="0">
              <a:buNone/>
            </a:pPr>
            <a:endParaRPr lang="nl-NL" dirty="0"/>
          </a:p>
          <a:p>
            <a:pPr marL="0" indent="0">
              <a:buNone/>
            </a:pPr>
            <a:r>
              <a:rPr lang="nl-NL" dirty="0"/>
              <a:t>Tips:</a:t>
            </a:r>
          </a:p>
          <a:p>
            <a:r>
              <a:rPr lang="nl-NL" dirty="0"/>
              <a:t>Get </a:t>
            </a:r>
            <a:r>
              <a:rPr lang="nl-NL" dirty="0" err="1"/>
              <a:t>the</a:t>
            </a:r>
            <a:r>
              <a:rPr lang="nl-NL" dirty="0"/>
              <a:t> ca-500.csv file</a:t>
            </a:r>
          </a:p>
          <a:p>
            <a:r>
              <a:rPr lang="nl-NL" dirty="0"/>
              <a:t>Open </a:t>
            </a:r>
            <a:r>
              <a:rPr lang="nl-NL" dirty="0" err="1"/>
              <a:t>the</a:t>
            </a:r>
            <a:r>
              <a:rPr lang="nl-NL" dirty="0"/>
              <a:t> file </a:t>
            </a:r>
            <a:r>
              <a:rPr lang="nl-NL" dirty="0" err="1"/>
              <a:t>within</a:t>
            </a:r>
            <a:r>
              <a:rPr lang="nl-NL" dirty="0"/>
              <a:t> a context manager </a:t>
            </a:r>
            <a:r>
              <a:rPr lang="nl-NL" dirty="0" err="1"/>
              <a:t>with</a:t>
            </a:r>
            <a:r>
              <a:rPr lang="nl-NL" dirty="0"/>
              <a:t> </a:t>
            </a:r>
            <a:r>
              <a:rPr lang="nl-NL" dirty="0" err="1"/>
              <a:t>the</a:t>
            </a:r>
            <a:r>
              <a:rPr lang="nl-NL" dirty="0"/>
              <a:t> </a:t>
            </a:r>
            <a:r>
              <a:rPr lang="nl-NL" dirty="0" err="1"/>
              <a:t>keyword</a:t>
            </a:r>
            <a:r>
              <a:rPr lang="nl-NL" dirty="0"/>
              <a:t> </a:t>
            </a:r>
            <a:r>
              <a:rPr lang="nl-NL" b="1" dirty="0" err="1"/>
              <a:t>with</a:t>
            </a:r>
            <a:endParaRPr lang="nl-NL" b="1" dirty="0"/>
          </a:p>
          <a:p>
            <a:r>
              <a:rPr lang="nl-NL" dirty="0"/>
              <a:t>Read </a:t>
            </a:r>
            <a:r>
              <a:rPr lang="nl-NL" dirty="0" err="1"/>
              <a:t>the</a:t>
            </a:r>
            <a:r>
              <a:rPr lang="nl-NL" dirty="0"/>
              <a:t> first line. The header.</a:t>
            </a:r>
          </a:p>
          <a:p>
            <a:r>
              <a:rPr lang="nl-NL" dirty="0"/>
              <a:t>In a </a:t>
            </a:r>
            <a:r>
              <a:rPr lang="nl-NL" dirty="0" err="1"/>
              <a:t>for</a:t>
            </a:r>
            <a:r>
              <a:rPr lang="nl-NL" dirty="0"/>
              <a:t> loop </a:t>
            </a:r>
            <a:r>
              <a:rPr lang="nl-NL" dirty="0" err="1"/>
              <a:t>through</a:t>
            </a:r>
            <a:r>
              <a:rPr lang="nl-NL" dirty="0"/>
              <a:t> </a:t>
            </a:r>
            <a:r>
              <a:rPr lang="nl-NL" dirty="0" err="1"/>
              <a:t>all</a:t>
            </a:r>
            <a:r>
              <a:rPr lang="nl-NL" dirty="0"/>
              <a:t> </a:t>
            </a:r>
            <a:r>
              <a:rPr lang="nl-NL" dirty="0" err="1"/>
              <a:t>lines</a:t>
            </a:r>
            <a:r>
              <a:rPr lang="nl-NL" dirty="0"/>
              <a:t>.</a:t>
            </a:r>
          </a:p>
          <a:p>
            <a:r>
              <a:rPr lang="nl-NL" dirty="0"/>
              <a:t>For </a:t>
            </a:r>
            <a:r>
              <a:rPr lang="nl-NL" dirty="0" err="1"/>
              <a:t>each</a:t>
            </a:r>
            <a:r>
              <a:rPr lang="nl-NL" dirty="0"/>
              <a:t> line strip </a:t>
            </a:r>
            <a:r>
              <a:rPr lang="nl-NL" dirty="0" err="1"/>
              <a:t>the</a:t>
            </a:r>
            <a:r>
              <a:rPr lang="nl-NL" dirty="0"/>
              <a:t> </a:t>
            </a:r>
            <a:r>
              <a:rPr lang="nl-NL" dirty="0" err="1"/>
              <a:t>newline</a:t>
            </a:r>
            <a:r>
              <a:rPr lang="nl-NL" dirty="0"/>
              <a:t> </a:t>
            </a:r>
            <a:r>
              <a:rPr lang="nl-NL" dirty="0" err="1"/>
              <a:t>character</a:t>
            </a:r>
            <a:r>
              <a:rPr lang="nl-NL" dirty="0"/>
              <a:t> </a:t>
            </a:r>
            <a:r>
              <a:rPr lang="nl-NL" dirty="0" err="1"/>
              <a:t>from</a:t>
            </a:r>
            <a:r>
              <a:rPr lang="nl-NL" dirty="0"/>
              <a:t> </a:t>
            </a:r>
            <a:r>
              <a:rPr lang="nl-NL" dirty="0" err="1"/>
              <a:t>the</a:t>
            </a:r>
            <a:r>
              <a:rPr lang="nl-NL" dirty="0"/>
              <a:t> end </a:t>
            </a:r>
            <a:r>
              <a:rPr lang="nl-NL" dirty="0" err="1"/>
              <a:t>with</a:t>
            </a:r>
            <a:r>
              <a:rPr lang="nl-NL" dirty="0"/>
              <a:t> </a:t>
            </a:r>
            <a:r>
              <a:rPr lang="nl-NL" b="1" dirty="0"/>
              <a:t>strip</a:t>
            </a:r>
          </a:p>
          <a:p>
            <a:r>
              <a:rPr lang="nl-NL" dirty="0"/>
              <a:t>Split </a:t>
            </a:r>
            <a:r>
              <a:rPr lang="nl-NL" dirty="0" err="1"/>
              <a:t>the</a:t>
            </a:r>
            <a:r>
              <a:rPr lang="nl-NL" dirty="0"/>
              <a:t> line </a:t>
            </a:r>
            <a:r>
              <a:rPr lang="nl-NL" dirty="0" err="1"/>
              <a:t>into</a:t>
            </a:r>
            <a:r>
              <a:rPr lang="nl-NL" dirty="0"/>
              <a:t> a list of </a:t>
            </a:r>
            <a:r>
              <a:rPr lang="nl-NL" dirty="0" err="1"/>
              <a:t>values</a:t>
            </a:r>
            <a:r>
              <a:rPr lang="nl-NL" dirty="0"/>
              <a:t> </a:t>
            </a:r>
            <a:r>
              <a:rPr lang="nl-NL" dirty="0" err="1"/>
              <a:t>with</a:t>
            </a:r>
            <a:r>
              <a:rPr lang="nl-NL" dirty="0"/>
              <a:t> </a:t>
            </a:r>
            <a:r>
              <a:rPr lang="nl-NL" b="1" dirty="0"/>
              <a:t>split</a:t>
            </a:r>
          </a:p>
          <a:p>
            <a:r>
              <a:rPr lang="nl-NL" dirty="0" err="1"/>
              <a:t>Only</a:t>
            </a:r>
            <a:r>
              <a:rPr lang="nl-NL" dirty="0"/>
              <a:t> select </a:t>
            </a:r>
            <a:r>
              <a:rPr lang="nl-NL" dirty="0" err="1"/>
              <a:t>lines</a:t>
            </a:r>
            <a:r>
              <a:rPr lang="nl-NL" dirty="0"/>
              <a:t> </a:t>
            </a:r>
            <a:r>
              <a:rPr lang="nl-NL" dirty="0" err="1"/>
              <a:t>with</a:t>
            </a:r>
            <a:r>
              <a:rPr lang="nl-NL" dirty="0"/>
              <a:t> </a:t>
            </a:r>
            <a:r>
              <a:rPr lang="nl-NL" dirty="0" err="1"/>
              <a:t>city</a:t>
            </a:r>
            <a:r>
              <a:rPr lang="nl-NL" dirty="0"/>
              <a:t> 'Montreal'</a:t>
            </a:r>
          </a:p>
          <a:p>
            <a:r>
              <a:rPr lang="nl-NL" dirty="0"/>
              <a:t>Print </a:t>
            </a:r>
            <a:r>
              <a:rPr lang="nl-NL" dirty="0" err="1"/>
              <a:t>firstname</a:t>
            </a:r>
            <a:r>
              <a:rPr lang="nl-NL" dirty="0"/>
              <a:t>, </a:t>
            </a:r>
            <a:r>
              <a:rPr lang="nl-NL" dirty="0" err="1"/>
              <a:t>lastname</a:t>
            </a:r>
            <a:r>
              <a:rPr lang="nl-NL" dirty="0"/>
              <a:t>, </a:t>
            </a:r>
            <a:r>
              <a:rPr lang="nl-NL" dirty="0" err="1"/>
              <a:t>city</a:t>
            </a:r>
            <a:r>
              <a:rPr lang="nl-NL" dirty="0"/>
              <a:t> </a:t>
            </a:r>
            <a:r>
              <a:rPr lang="nl-NL" dirty="0" err="1"/>
              <a:t>and</a:t>
            </a:r>
            <a:r>
              <a:rPr lang="nl-NL" dirty="0"/>
              <a:t> email</a:t>
            </a:r>
          </a:p>
          <a:p>
            <a:endParaRPr lang="nl-NL" dirty="0"/>
          </a:p>
        </p:txBody>
      </p:sp>
      <p:sp>
        <p:nvSpPr>
          <p:cNvPr id="4" name="Tekstvak 3">
            <a:extLst>
              <a:ext uri="{FF2B5EF4-FFF2-40B4-BE49-F238E27FC236}">
                <a16:creationId xmlns:a16="http://schemas.microsoft.com/office/drawing/2014/main" id="{D694A698-D135-A846-90D7-F996DD45FB11}"/>
              </a:ext>
            </a:extLst>
          </p:cNvPr>
          <p:cNvSpPr txBox="1"/>
          <p:nvPr/>
        </p:nvSpPr>
        <p:spPr>
          <a:xfrm>
            <a:off x="1943967" y="386318"/>
            <a:ext cx="2448272" cy="369332"/>
          </a:xfrm>
          <a:prstGeom prst="rect">
            <a:avLst/>
          </a:prstGeom>
          <a:noFill/>
        </p:spPr>
        <p:txBody>
          <a:bodyPr wrap="square" rtlCol="0">
            <a:spAutoFit/>
          </a:bodyPr>
          <a:lstStyle/>
          <a:p>
            <a:r>
              <a:rPr lang="nl-NL" dirty="0" err="1">
                <a:solidFill>
                  <a:schemeClr val="bg2">
                    <a:lumMod val="50000"/>
                  </a:schemeClr>
                </a:solidFill>
              </a:rPr>
              <a:t>Exercise</a:t>
            </a:r>
            <a:r>
              <a:rPr lang="nl-NL" dirty="0">
                <a:solidFill>
                  <a:schemeClr val="bg2">
                    <a:lumMod val="50000"/>
                  </a:schemeClr>
                </a:solidFill>
              </a:rPr>
              <a:t> 1</a:t>
            </a:r>
            <a:r>
              <a:rPr lang="nl-NL" dirty="0">
                <a:solidFill>
                  <a:schemeClr val="bg2">
                    <a:lumMod val="50000"/>
                  </a:schemeClr>
                </a:solidFill>
                <a:latin typeface="+mn-lt"/>
              </a:rPr>
              <a:t>.2</a:t>
            </a:r>
          </a:p>
        </p:txBody>
      </p:sp>
    </p:spTree>
    <p:extLst>
      <p:ext uri="{BB962C8B-B14F-4D97-AF65-F5344CB8AC3E}">
        <p14:creationId xmlns:p14="http://schemas.microsoft.com/office/powerpoint/2010/main" val="50316125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vert="horz" lIns="91440" tIns="45720" rIns="91440" bIns="45720" rtlCol="0" anchor="ctr">
            <a:normAutofit/>
          </a:bodyPr>
          <a:lstStyle/>
          <a:p>
            <a:r>
              <a:rPr lang="nl-NL" dirty="0"/>
              <a:t>GUI </a:t>
            </a:r>
            <a:r>
              <a:rPr lang="nl-NL" dirty="0" err="1"/>
              <a:t>Frameworks</a:t>
            </a:r>
            <a:endParaRPr lang="nl-NL" dirty="0"/>
          </a:p>
        </p:txBody>
      </p:sp>
      <p:sp>
        <p:nvSpPr>
          <p:cNvPr id="2" name="Tijdelijke aanduiding voor inhoud 1"/>
          <p:cNvSpPr>
            <a:spLocks noGrp="1"/>
          </p:cNvSpPr>
          <p:nvPr>
            <p:ph idx="1"/>
          </p:nvPr>
        </p:nvSpPr>
        <p:spPr>
          <a:xfrm>
            <a:off x="575816" y="2012414"/>
            <a:ext cx="9361039" cy="5439831"/>
          </a:xfrm>
        </p:spPr>
        <p:txBody>
          <a:bodyPr/>
          <a:lstStyle/>
          <a:p>
            <a:r>
              <a:rPr lang="nl-NL" b="1" dirty="0" err="1"/>
              <a:t>TkInter</a:t>
            </a:r>
            <a:r>
              <a:rPr lang="nl-NL" dirty="0"/>
              <a:t> - The traditional Python user interface </a:t>
            </a:r>
            <a:r>
              <a:rPr lang="nl-NL" dirty="0" err="1"/>
              <a:t>toolkit</a:t>
            </a:r>
            <a:r>
              <a:rPr lang="nl-NL" dirty="0"/>
              <a:t>. </a:t>
            </a:r>
          </a:p>
          <a:p>
            <a:endParaRPr lang="nl-NL" b="1" dirty="0"/>
          </a:p>
          <a:p>
            <a:r>
              <a:rPr lang="nl-NL" b="1" dirty="0" err="1"/>
              <a:t>PyQt</a:t>
            </a:r>
            <a:r>
              <a:rPr lang="nl-NL" dirty="0"/>
              <a:t> - </a:t>
            </a:r>
            <a:r>
              <a:rPr lang="nl-NL" dirty="0" err="1"/>
              <a:t>Bindings</a:t>
            </a:r>
            <a:r>
              <a:rPr lang="nl-NL" dirty="0"/>
              <a:t> </a:t>
            </a:r>
            <a:r>
              <a:rPr lang="nl-NL" dirty="0" err="1"/>
              <a:t>for</a:t>
            </a:r>
            <a:r>
              <a:rPr lang="nl-NL" dirty="0"/>
              <a:t> the cross-platform </a:t>
            </a:r>
            <a:r>
              <a:rPr lang="nl-NL" dirty="0" err="1"/>
              <a:t>Qt</a:t>
            </a:r>
            <a:r>
              <a:rPr lang="nl-NL" dirty="0"/>
              <a:t> </a:t>
            </a:r>
            <a:r>
              <a:rPr lang="nl-NL" dirty="0" err="1"/>
              <a:t>framework</a:t>
            </a:r>
            <a:r>
              <a:rPr lang="nl-NL" dirty="0"/>
              <a:t>.</a:t>
            </a:r>
          </a:p>
          <a:p>
            <a:r>
              <a:rPr lang="nl-NL" b="1" dirty="0" err="1"/>
              <a:t>PySide</a:t>
            </a:r>
            <a:r>
              <a:rPr lang="nl-NL" dirty="0"/>
              <a:t> - </a:t>
            </a:r>
            <a:r>
              <a:rPr lang="nl-NL" dirty="0" err="1"/>
              <a:t>PySide</a:t>
            </a:r>
            <a:r>
              <a:rPr lang="nl-NL" dirty="0"/>
              <a:t> is a </a:t>
            </a:r>
            <a:r>
              <a:rPr lang="nl-NL" dirty="0" err="1"/>
              <a:t>newer</a:t>
            </a:r>
            <a:r>
              <a:rPr lang="nl-NL" dirty="0"/>
              <a:t> binding </a:t>
            </a:r>
            <a:r>
              <a:rPr lang="nl-NL" dirty="0" err="1"/>
              <a:t>to</a:t>
            </a:r>
            <a:r>
              <a:rPr lang="nl-NL" dirty="0"/>
              <a:t> </a:t>
            </a:r>
            <a:r>
              <a:rPr lang="nl-NL" dirty="0" err="1"/>
              <a:t>the</a:t>
            </a:r>
            <a:r>
              <a:rPr lang="nl-NL" dirty="0"/>
              <a:t> </a:t>
            </a:r>
            <a:r>
              <a:rPr lang="nl-NL" dirty="0" err="1"/>
              <a:t>Qt</a:t>
            </a:r>
            <a:r>
              <a:rPr lang="nl-NL" dirty="0"/>
              <a:t> </a:t>
            </a:r>
            <a:r>
              <a:rPr lang="nl-NL" dirty="0" err="1"/>
              <a:t>toolkit</a:t>
            </a:r>
            <a:endParaRPr lang="nl-NL" dirty="0"/>
          </a:p>
          <a:p>
            <a:r>
              <a:rPr lang="nl-NL" b="1" dirty="0" err="1"/>
              <a:t>wxPython</a:t>
            </a:r>
            <a:r>
              <a:rPr lang="nl-NL" dirty="0"/>
              <a:t> - a cross-platform GUI </a:t>
            </a:r>
            <a:r>
              <a:rPr lang="nl-NL" dirty="0" err="1"/>
              <a:t>toolkit</a:t>
            </a:r>
            <a:r>
              <a:rPr lang="nl-NL" dirty="0"/>
              <a:t> </a:t>
            </a:r>
            <a:r>
              <a:rPr lang="nl-NL" dirty="0" err="1"/>
              <a:t>that</a:t>
            </a:r>
            <a:r>
              <a:rPr lang="nl-NL" dirty="0"/>
              <a:t> is built </a:t>
            </a:r>
            <a:r>
              <a:rPr lang="nl-NL" dirty="0" err="1"/>
              <a:t>around</a:t>
            </a:r>
            <a:r>
              <a:rPr lang="nl-NL" dirty="0"/>
              <a:t> </a:t>
            </a:r>
            <a:r>
              <a:rPr lang="nl-NL" dirty="0" err="1"/>
              <a:t>wxWidgets</a:t>
            </a:r>
            <a:r>
              <a:rPr lang="nl-NL" dirty="0"/>
              <a:t> </a:t>
            </a:r>
          </a:p>
          <a:p>
            <a:r>
              <a:rPr lang="nl-NL" b="1" dirty="0"/>
              <a:t>Win32Api</a:t>
            </a:r>
            <a:r>
              <a:rPr lang="nl-NL" dirty="0"/>
              <a:t> - native </a:t>
            </a:r>
            <a:r>
              <a:rPr lang="nl-NL" dirty="0" err="1"/>
              <a:t>window</a:t>
            </a:r>
            <a:r>
              <a:rPr lang="nl-NL" dirty="0"/>
              <a:t> </a:t>
            </a:r>
            <a:r>
              <a:rPr lang="nl-NL" dirty="0" err="1"/>
              <a:t>dialogs</a:t>
            </a:r>
            <a:endParaRPr lang="nl-NL" dirty="0"/>
          </a:p>
          <a:p>
            <a:r>
              <a:rPr lang="nl-NL" b="1" dirty="0" err="1"/>
              <a:t>PyMsgBox</a:t>
            </a:r>
            <a:endParaRPr lang="nl-NL" b="1" dirty="0"/>
          </a:p>
          <a:p>
            <a:pPr marL="0" indent="0">
              <a:buNone/>
            </a:pPr>
            <a:endParaRPr lang="nl-NL" dirty="0"/>
          </a:p>
        </p:txBody>
      </p:sp>
    </p:spTree>
    <p:extLst>
      <p:ext uri="{BB962C8B-B14F-4D97-AF65-F5344CB8AC3E}">
        <p14:creationId xmlns:p14="http://schemas.microsoft.com/office/powerpoint/2010/main" val="87289605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hoek 3">
            <a:extLst>
              <a:ext uri="{FF2B5EF4-FFF2-40B4-BE49-F238E27FC236}">
                <a16:creationId xmlns:a16="http://schemas.microsoft.com/office/drawing/2014/main" id="{0185A089-6CA4-2044-9B11-F26A1B4ABE2D}"/>
              </a:ext>
            </a:extLst>
          </p:cNvPr>
          <p:cNvSpPr/>
          <p:nvPr/>
        </p:nvSpPr>
        <p:spPr>
          <a:xfrm>
            <a:off x="581944" y="3800646"/>
            <a:ext cx="8922863" cy="3416320"/>
          </a:xfrm>
          <a:prstGeom prst="rect">
            <a:avLst/>
          </a:prstGeom>
          <a:solidFill>
            <a:schemeClr val="bg2"/>
          </a:solidFill>
          <a:ln>
            <a:solidFill>
              <a:schemeClr val="tx1">
                <a:lumMod val="75000"/>
                <a:lumOff val="25000"/>
              </a:schemeClr>
            </a:solidFill>
          </a:ln>
          <a:effectLst>
            <a:outerShdw blurRad="50800" dist="38100" dir="2700000" algn="tl" rotWithShape="0">
              <a:prstClr val="black">
                <a:alpha val="40000"/>
              </a:prstClr>
            </a:outerShdw>
          </a:effectLst>
        </p:spPr>
        <p:txBody>
          <a:bodyPr wrap="square">
            <a:spAutoFit/>
          </a:bodyPr>
          <a:lstStyle/>
          <a:p>
            <a:r>
              <a:rPr lang="nl-NL" b="1" dirty="0">
                <a:solidFill>
                  <a:srgbClr val="0000FF"/>
                </a:solidFill>
                <a:latin typeface="Menlo" panose="020B0609030804020204" pitchFamily="49" charset="0"/>
              </a:rPr>
              <a:t>import</a:t>
            </a:r>
            <a:r>
              <a:rPr lang="nl-NL" b="1" dirty="0">
                <a:solidFill>
                  <a:srgbClr val="000000"/>
                </a:solidFill>
                <a:latin typeface="Menlo" panose="020B0609030804020204" pitchFamily="49" charset="0"/>
              </a:rPr>
              <a:t> </a:t>
            </a:r>
            <a:r>
              <a:rPr lang="nl-NL" b="1" dirty="0" err="1">
                <a:solidFill>
                  <a:srgbClr val="000000"/>
                </a:solidFill>
                <a:latin typeface="Menlo" panose="020B0609030804020204" pitchFamily="49" charset="0"/>
              </a:rPr>
              <a:t>tkinter</a:t>
            </a:r>
            <a:r>
              <a:rPr lang="nl-NL" b="1" dirty="0">
                <a:solidFill>
                  <a:srgbClr val="000000"/>
                </a:solidFill>
                <a:latin typeface="Menlo" panose="020B0609030804020204" pitchFamily="49" charset="0"/>
              </a:rPr>
              <a:t> as </a:t>
            </a:r>
            <a:r>
              <a:rPr lang="nl-NL" b="1" dirty="0" err="1">
                <a:solidFill>
                  <a:srgbClr val="000000"/>
                </a:solidFill>
                <a:latin typeface="Menlo" panose="020B0609030804020204" pitchFamily="49" charset="0"/>
              </a:rPr>
              <a:t>tk</a:t>
            </a:r>
            <a:endParaRPr lang="nl-NL" b="1" dirty="0">
              <a:solidFill>
                <a:srgbClr val="000000"/>
              </a:solidFill>
              <a:latin typeface="Menlo" panose="020B0609030804020204" pitchFamily="49" charset="0"/>
            </a:endParaRPr>
          </a:p>
          <a:p>
            <a:r>
              <a:rPr lang="nl-NL" b="1" dirty="0">
                <a:solidFill>
                  <a:srgbClr val="0000FF"/>
                </a:solidFill>
                <a:latin typeface="Menlo" panose="020B0609030804020204" pitchFamily="49" charset="0"/>
              </a:rPr>
              <a:t>import</a:t>
            </a:r>
            <a:r>
              <a:rPr lang="nl-NL" b="1" dirty="0">
                <a:solidFill>
                  <a:srgbClr val="000000"/>
                </a:solidFill>
                <a:latin typeface="Menlo" panose="020B0609030804020204" pitchFamily="49" charset="0"/>
              </a:rPr>
              <a:t> </a:t>
            </a:r>
            <a:r>
              <a:rPr lang="nl-NL" b="1" dirty="0" err="1">
                <a:solidFill>
                  <a:srgbClr val="000000"/>
                </a:solidFill>
                <a:latin typeface="Menlo" panose="020B0609030804020204" pitchFamily="49" charset="0"/>
              </a:rPr>
              <a:t>tkMessageBox</a:t>
            </a:r>
            <a:endParaRPr lang="nl-NL" b="1" dirty="0">
              <a:solidFill>
                <a:srgbClr val="000000"/>
              </a:solidFill>
              <a:latin typeface="Menlo" panose="020B0609030804020204" pitchFamily="49" charset="0"/>
            </a:endParaRPr>
          </a:p>
          <a:p>
            <a:br>
              <a:rPr lang="nl-NL" b="1" dirty="0">
                <a:solidFill>
                  <a:srgbClr val="000000"/>
                </a:solidFill>
                <a:latin typeface="Menlo" panose="020B0609030804020204" pitchFamily="49" charset="0"/>
              </a:rPr>
            </a:br>
            <a:r>
              <a:rPr lang="nl-NL" b="1" dirty="0">
                <a:solidFill>
                  <a:srgbClr val="000000"/>
                </a:solidFill>
                <a:latin typeface="Menlo" panose="020B0609030804020204" pitchFamily="49" charset="0"/>
              </a:rPr>
              <a:t>top = </a:t>
            </a:r>
            <a:r>
              <a:rPr lang="nl-NL" b="1" dirty="0" err="1">
                <a:solidFill>
                  <a:srgbClr val="000000"/>
                </a:solidFill>
                <a:latin typeface="Menlo" panose="020B0609030804020204" pitchFamily="49" charset="0"/>
              </a:rPr>
              <a:t>tk.Tk</a:t>
            </a:r>
            <a:r>
              <a:rPr lang="nl-NL" b="1" dirty="0">
                <a:solidFill>
                  <a:srgbClr val="000000"/>
                </a:solidFill>
                <a:latin typeface="Menlo" panose="020B0609030804020204" pitchFamily="49" charset="0"/>
              </a:rPr>
              <a:t>()</a:t>
            </a:r>
          </a:p>
          <a:p>
            <a:endParaRPr lang="nl-NL" b="1" dirty="0">
              <a:solidFill>
                <a:srgbClr val="000000"/>
              </a:solidFill>
              <a:latin typeface="Menlo" panose="020B0609030804020204" pitchFamily="49" charset="0"/>
            </a:endParaRPr>
          </a:p>
          <a:p>
            <a:r>
              <a:rPr lang="nl-NL" b="1" dirty="0" err="1">
                <a:solidFill>
                  <a:srgbClr val="0000FF"/>
                </a:solidFill>
                <a:latin typeface="Menlo" panose="020B0609030804020204" pitchFamily="49" charset="0"/>
              </a:rPr>
              <a:t>def</a:t>
            </a:r>
            <a:r>
              <a:rPr lang="nl-NL" b="1" dirty="0">
                <a:solidFill>
                  <a:srgbClr val="000000"/>
                </a:solidFill>
                <a:latin typeface="Menlo" panose="020B0609030804020204" pitchFamily="49" charset="0"/>
              </a:rPr>
              <a:t> </a:t>
            </a:r>
            <a:r>
              <a:rPr lang="nl-NL" b="1" dirty="0" err="1">
                <a:solidFill>
                  <a:srgbClr val="000000"/>
                </a:solidFill>
                <a:latin typeface="Menlo" panose="020B0609030804020204" pitchFamily="49" charset="0"/>
              </a:rPr>
              <a:t>hello</a:t>
            </a:r>
            <a:r>
              <a:rPr lang="nl-NL" b="1" dirty="0">
                <a:solidFill>
                  <a:srgbClr val="000000"/>
                </a:solidFill>
                <a:latin typeface="Menlo" panose="020B0609030804020204" pitchFamily="49" charset="0"/>
              </a:rPr>
              <a:t>():</a:t>
            </a:r>
          </a:p>
          <a:p>
            <a:r>
              <a:rPr lang="nl-NL" b="1" dirty="0">
                <a:solidFill>
                  <a:srgbClr val="000000"/>
                </a:solidFill>
                <a:latin typeface="Menlo" panose="020B0609030804020204" pitchFamily="49" charset="0"/>
              </a:rPr>
              <a:t>     </a:t>
            </a:r>
            <a:r>
              <a:rPr lang="nl-NL" b="1" dirty="0" err="1">
                <a:solidFill>
                  <a:srgbClr val="000000"/>
                </a:solidFill>
                <a:latin typeface="Menlo" panose="020B0609030804020204" pitchFamily="49" charset="0"/>
              </a:rPr>
              <a:t>tkMessageBox.showinfo</a:t>
            </a:r>
            <a:r>
              <a:rPr lang="nl-NL" b="1" dirty="0">
                <a:solidFill>
                  <a:srgbClr val="000000"/>
                </a:solidFill>
                <a:latin typeface="Menlo" panose="020B0609030804020204" pitchFamily="49" charset="0"/>
              </a:rPr>
              <a:t>(</a:t>
            </a:r>
            <a:r>
              <a:rPr lang="nl-NL" b="1" dirty="0">
                <a:solidFill>
                  <a:srgbClr val="A31515"/>
                </a:solidFill>
                <a:latin typeface="Menlo" panose="020B0609030804020204" pitchFamily="49" charset="0"/>
              </a:rPr>
              <a:t>"Say </a:t>
            </a:r>
            <a:r>
              <a:rPr lang="nl-NL" b="1" dirty="0" err="1">
                <a:solidFill>
                  <a:srgbClr val="A31515"/>
                </a:solidFill>
                <a:latin typeface="Menlo" panose="020B0609030804020204" pitchFamily="49" charset="0"/>
              </a:rPr>
              <a:t>Hello</a:t>
            </a:r>
            <a:r>
              <a:rPr lang="nl-NL" b="1" dirty="0">
                <a:solidFill>
                  <a:srgbClr val="A31515"/>
                </a:solidFill>
                <a:latin typeface="Menlo" panose="020B0609030804020204" pitchFamily="49" charset="0"/>
              </a:rPr>
              <a:t>"</a:t>
            </a:r>
            <a:r>
              <a:rPr lang="nl-NL" b="1" dirty="0">
                <a:solidFill>
                  <a:srgbClr val="000000"/>
                </a:solidFill>
                <a:latin typeface="Menlo" panose="020B0609030804020204" pitchFamily="49" charset="0"/>
              </a:rPr>
              <a:t>, </a:t>
            </a:r>
            <a:r>
              <a:rPr lang="nl-NL" b="1" dirty="0">
                <a:solidFill>
                  <a:srgbClr val="A31515"/>
                </a:solidFill>
                <a:latin typeface="Menlo" panose="020B0609030804020204" pitchFamily="49" charset="0"/>
              </a:rPr>
              <a:t>"</a:t>
            </a:r>
            <a:r>
              <a:rPr lang="nl-NL" b="1" dirty="0" err="1">
                <a:solidFill>
                  <a:srgbClr val="A31515"/>
                </a:solidFill>
                <a:latin typeface="Menlo" panose="020B0609030804020204" pitchFamily="49" charset="0"/>
              </a:rPr>
              <a:t>Hello</a:t>
            </a:r>
            <a:r>
              <a:rPr lang="nl-NL" b="1" dirty="0">
                <a:solidFill>
                  <a:srgbClr val="A31515"/>
                </a:solidFill>
                <a:latin typeface="Menlo" panose="020B0609030804020204" pitchFamily="49" charset="0"/>
              </a:rPr>
              <a:t> World"</a:t>
            </a:r>
            <a:r>
              <a:rPr lang="nl-NL" b="1" dirty="0">
                <a:solidFill>
                  <a:srgbClr val="000000"/>
                </a:solidFill>
                <a:latin typeface="Menlo" panose="020B0609030804020204" pitchFamily="49" charset="0"/>
              </a:rPr>
              <a:t>)</a:t>
            </a:r>
          </a:p>
          <a:p>
            <a:br>
              <a:rPr lang="nl-NL" b="1" dirty="0">
                <a:solidFill>
                  <a:srgbClr val="000000"/>
                </a:solidFill>
                <a:latin typeface="Menlo" panose="020B0609030804020204" pitchFamily="49" charset="0"/>
              </a:rPr>
            </a:br>
            <a:r>
              <a:rPr lang="nl-NL" b="1" dirty="0">
                <a:solidFill>
                  <a:srgbClr val="000000"/>
                </a:solidFill>
                <a:latin typeface="Menlo" panose="020B0609030804020204" pitchFamily="49" charset="0"/>
              </a:rPr>
              <a:t>btn1 = </a:t>
            </a:r>
            <a:r>
              <a:rPr lang="nl-NL" b="1" dirty="0" err="1">
                <a:solidFill>
                  <a:srgbClr val="000000"/>
                </a:solidFill>
                <a:latin typeface="Menlo" panose="020B0609030804020204" pitchFamily="49" charset="0"/>
              </a:rPr>
              <a:t>tk.Button</a:t>
            </a:r>
            <a:r>
              <a:rPr lang="nl-NL" b="1" dirty="0">
                <a:solidFill>
                  <a:srgbClr val="000000"/>
                </a:solidFill>
                <a:latin typeface="Menlo" panose="020B0609030804020204" pitchFamily="49" charset="0"/>
              </a:rPr>
              <a:t>(top, </a:t>
            </a:r>
            <a:r>
              <a:rPr lang="nl-NL" b="1" dirty="0" err="1">
                <a:solidFill>
                  <a:srgbClr val="000000"/>
                </a:solidFill>
                <a:latin typeface="Menlo" panose="020B0609030804020204" pitchFamily="49" charset="0"/>
              </a:rPr>
              <a:t>text</a:t>
            </a:r>
            <a:r>
              <a:rPr lang="nl-NL" b="1" dirty="0">
                <a:solidFill>
                  <a:srgbClr val="000000"/>
                </a:solidFill>
                <a:latin typeface="Menlo" panose="020B0609030804020204" pitchFamily="49" charset="0"/>
              </a:rPr>
              <a:t> = </a:t>
            </a:r>
            <a:r>
              <a:rPr lang="nl-NL" b="1" dirty="0">
                <a:solidFill>
                  <a:srgbClr val="A31515"/>
                </a:solidFill>
                <a:latin typeface="Menlo" panose="020B0609030804020204" pitchFamily="49" charset="0"/>
              </a:rPr>
              <a:t>"Say </a:t>
            </a:r>
            <a:r>
              <a:rPr lang="nl-NL" b="1" dirty="0" err="1">
                <a:solidFill>
                  <a:srgbClr val="A31515"/>
                </a:solidFill>
                <a:latin typeface="Menlo" panose="020B0609030804020204" pitchFamily="49" charset="0"/>
              </a:rPr>
              <a:t>Hello</a:t>
            </a:r>
            <a:r>
              <a:rPr lang="nl-NL" b="1" dirty="0">
                <a:solidFill>
                  <a:srgbClr val="A31515"/>
                </a:solidFill>
                <a:latin typeface="Menlo" panose="020B0609030804020204" pitchFamily="49" charset="0"/>
              </a:rPr>
              <a:t>"</a:t>
            </a:r>
            <a:r>
              <a:rPr lang="nl-NL" b="1" dirty="0">
                <a:solidFill>
                  <a:srgbClr val="000000"/>
                </a:solidFill>
                <a:latin typeface="Menlo" panose="020B0609030804020204" pitchFamily="49" charset="0"/>
              </a:rPr>
              <a:t>, </a:t>
            </a:r>
            <a:r>
              <a:rPr lang="nl-NL" b="1" dirty="0" err="1">
                <a:solidFill>
                  <a:srgbClr val="000000"/>
                </a:solidFill>
                <a:latin typeface="Menlo" panose="020B0609030804020204" pitchFamily="49" charset="0"/>
              </a:rPr>
              <a:t>command</a:t>
            </a:r>
            <a:r>
              <a:rPr lang="nl-NL" b="1" dirty="0">
                <a:solidFill>
                  <a:srgbClr val="000000"/>
                </a:solidFill>
                <a:latin typeface="Menlo" panose="020B0609030804020204" pitchFamily="49" charset="0"/>
              </a:rPr>
              <a:t> = </a:t>
            </a:r>
            <a:r>
              <a:rPr lang="nl-NL" b="1" dirty="0" err="1">
                <a:solidFill>
                  <a:srgbClr val="000000"/>
                </a:solidFill>
                <a:latin typeface="Menlo" panose="020B0609030804020204" pitchFamily="49" charset="0"/>
              </a:rPr>
              <a:t>hello</a:t>
            </a:r>
            <a:r>
              <a:rPr lang="nl-NL" b="1" dirty="0">
                <a:solidFill>
                  <a:srgbClr val="000000"/>
                </a:solidFill>
                <a:latin typeface="Menlo" panose="020B0609030804020204" pitchFamily="49" charset="0"/>
              </a:rPr>
              <a:t>)</a:t>
            </a:r>
          </a:p>
          <a:p>
            <a:r>
              <a:rPr lang="nl-NL" b="1" dirty="0">
                <a:solidFill>
                  <a:srgbClr val="000000"/>
                </a:solidFill>
                <a:latin typeface="Menlo" panose="020B0609030804020204" pitchFamily="49" charset="0"/>
              </a:rPr>
              <a:t>btn1.pack()</a:t>
            </a:r>
          </a:p>
          <a:p>
            <a:br>
              <a:rPr lang="nl-NL" b="1" dirty="0">
                <a:solidFill>
                  <a:srgbClr val="000000"/>
                </a:solidFill>
                <a:latin typeface="Menlo" panose="020B0609030804020204" pitchFamily="49" charset="0"/>
              </a:rPr>
            </a:br>
            <a:r>
              <a:rPr lang="nl-NL" b="1" dirty="0" err="1">
                <a:solidFill>
                  <a:srgbClr val="000000"/>
                </a:solidFill>
                <a:latin typeface="Menlo" panose="020B0609030804020204" pitchFamily="49" charset="0"/>
              </a:rPr>
              <a:t>top.mainloop</a:t>
            </a:r>
            <a:r>
              <a:rPr lang="nl-NL" b="1" dirty="0">
                <a:solidFill>
                  <a:srgbClr val="000000"/>
                </a:solidFill>
                <a:latin typeface="Menlo" panose="020B0609030804020204" pitchFamily="49" charset="0"/>
              </a:rPr>
              <a:t>()</a:t>
            </a:r>
            <a:endParaRPr lang="nl-NL" b="1" dirty="0">
              <a:solidFill>
                <a:srgbClr val="000000"/>
              </a:solidFill>
              <a:effectLst/>
              <a:latin typeface="Menlo" panose="020B0609030804020204" pitchFamily="49" charset="0"/>
            </a:endParaRPr>
          </a:p>
        </p:txBody>
      </p:sp>
      <p:sp>
        <p:nvSpPr>
          <p:cNvPr id="2" name="Titel 1">
            <a:extLst>
              <a:ext uri="{FF2B5EF4-FFF2-40B4-BE49-F238E27FC236}">
                <a16:creationId xmlns:a16="http://schemas.microsoft.com/office/drawing/2014/main" id="{E355B060-108B-2846-B5C3-4F4F695CC7C0}"/>
              </a:ext>
            </a:extLst>
          </p:cNvPr>
          <p:cNvSpPr>
            <a:spLocks noGrp="1"/>
          </p:cNvSpPr>
          <p:nvPr>
            <p:ph type="title"/>
          </p:nvPr>
        </p:nvSpPr>
        <p:spPr/>
        <p:txBody>
          <a:bodyPr/>
          <a:lstStyle/>
          <a:p>
            <a:r>
              <a:rPr lang="nl-NL" dirty="0" err="1"/>
              <a:t>tkinter</a:t>
            </a:r>
            <a:endParaRPr lang="nl-NL" dirty="0"/>
          </a:p>
        </p:txBody>
      </p:sp>
      <p:sp>
        <p:nvSpPr>
          <p:cNvPr id="3" name="Tijdelijke aanduiding voor inhoud 2">
            <a:extLst>
              <a:ext uri="{FF2B5EF4-FFF2-40B4-BE49-F238E27FC236}">
                <a16:creationId xmlns:a16="http://schemas.microsoft.com/office/drawing/2014/main" id="{0E8C2F25-D874-6849-8E2B-FE5A6932911D}"/>
              </a:ext>
            </a:extLst>
          </p:cNvPr>
          <p:cNvSpPr>
            <a:spLocks noGrp="1"/>
          </p:cNvSpPr>
          <p:nvPr>
            <p:ph idx="1"/>
          </p:nvPr>
        </p:nvSpPr>
        <p:spPr>
          <a:xfrm>
            <a:off x="575817" y="2012414"/>
            <a:ext cx="8928990" cy="1839431"/>
          </a:xfrm>
        </p:spPr>
        <p:txBody>
          <a:bodyPr/>
          <a:lstStyle/>
          <a:p>
            <a:r>
              <a:rPr lang="nl-NL" dirty="0"/>
              <a:t>The </a:t>
            </a:r>
            <a:r>
              <a:rPr lang="nl-NL" dirty="0" err="1"/>
              <a:t>tkinter</a:t>
            </a:r>
            <a:r>
              <a:rPr lang="nl-NL" dirty="0"/>
              <a:t> package (“</a:t>
            </a:r>
            <a:r>
              <a:rPr lang="nl-NL" dirty="0" err="1"/>
              <a:t>Tk</a:t>
            </a:r>
            <a:r>
              <a:rPr lang="nl-NL" dirty="0"/>
              <a:t> interface”) is </a:t>
            </a:r>
            <a:r>
              <a:rPr lang="nl-NL" dirty="0" err="1"/>
              <a:t>the</a:t>
            </a:r>
            <a:r>
              <a:rPr lang="nl-NL" dirty="0"/>
              <a:t> standard Python interface </a:t>
            </a:r>
            <a:r>
              <a:rPr lang="nl-NL" dirty="0" err="1"/>
              <a:t>to</a:t>
            </a:r>
            <a:r>
              <a:rPr lang="nl-NL" dirty="0"/>
              <a:t> </a:t>
            </a:r>
            <a:r>
              <a:rPr lang="nl-NL" dirty="0" err="1"/>
              <a:t>the</a:t>
            </a:r>
            <a:r>
              <a:rPr lang="nl-NL" dirty="0"/>
              <a:t> </a:t>
            </a:r>
            <a:r>
              <a:rPr lang="nl-NL" dirty="0" err="1"/>
              <a:t>Tk</a:t>
            </a:r>
            <a:r>
              <a:rPr lang="nl-NL" dirty="0"/>
              <a:t> GUI </a:t>
            </a:r>
            <a:r>
              <a:rPr lang="nl-NL" dirty="0" err="1"/>
              <a:t>toolkit</a:t>
            </a:r>
            <a:r>
              <a:rPr lang="nl-NL" dirty="0"/>
              <a:t>. </a:t>
            </a:r>
          </a:p>
          <a:p>
            <a:r>
              <a:rPr lang="nl-NL" dirty="0" err="1"/>
              <a:t>There</a:t>
            </a:r>
            <a:r>
              <a:rPr lang="nl-NL" dirty="0"/>
              <a:t> are </a:t>
            </a:r>
            <a:r>
              <a:rPr lang="nl-NL" dirty="0" err="1"/>
              <a:t>also</a:t>
            </a:r>
            <a:r>
              <a:rPr lang="nl-NL" dirty="0"/>
              <a:t> Standard </a:t>
            </a:r>
            <a:r>
              <a:rPr lang="nl-NL" dirty="0" err="1"/>
              <a:t>Dialogs</a:t>
            </a:r>
            <a:endParaRPr lang="nl-NL" dirty="0"/>
          </a:p>
        </p:txBody>
      </p:sp>
      <p:pic>
        <p:nvPicPr>
          <p:cNvPr id="5" name="Afbeelding 4">
            <a:extLst>
              <a:ext uri="{FF2B5EF4-FFF2-40B4-BE49-F238E27FC236}">
                <a16:creationId xmlns:a16="http://schemas.microsoft.com/office/drawing/2014/main" id="{BE7CB011-6C14-0144-8E61-3635E464615E}"/>
              </a:ext>
            </a:extLst>
          </p:cNvPr>
          <p:cNvPicPr>
            <a:picLocks noChangeAspect="1"/>
          </p:cNvPicPr>
          <p:nvPr/>
        </p:nvPicPr>
        <p:blipFill>
          <a:blip r:embed="rId2"/>
          <a:stretch>
            <a:fillRect/>
          </a:stretch>
        </p:blipFill>
        <p:spPr>
          <a:xfrm>
            <a:off x="5976416" y="2848146"/>
            <a:ext cx="3175000" cy="1905000"/>
          </a:xfrm>
          <a:prstGeom prst="rect">
            <a:avLst/>
          </a:prstGeom>
        </p:spPr>
      </p:pic>
    </p:spTree>
    <p:extLst>
      <p:ext uri="{BB962C8B-B14F-4D97-AF65-F5344CB8AC3E}">
        <p14:creationId xmlns:p14="http://schemas.microsoft.com/office/powerpoint/2010/main" val="130482526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p:cNvSpPr>
            <a:spLocks noGrp="1"/>
          </p:cNvSpPr>
          <p:nvPr>
            <p:ph idx="1"/>
          </p:nvPr>
        </p:nvSpPr>
        <p:spPr/>
        <p:txBody>
          <a:bodyPr/>
          <a:lstStyle/>
          <a:p>
            <a:r>
              <a:rPr lang="en-US" sz="2000" dirty="0"/>
              <a:t>The official third-party software repository for the Python programming language</a:t>
            </a:r>
          </a:p>
          <a:p>
            <a:r>
              <a:rPr lang="en-US" sz="2000" dirty="0"/>
              <a:t>The Python Package Index is a repository of software for the Python programming language. There are currently &gt; </a:t>
            </a:r>
            <a:r>
              <a:rPr lang="fi-FI" b="1" dirty="0"/>
              <a:t>3</a:t>
            </a:r>
            <a:r>
              <a:rPr lang="fi-FI" sz="2000" b="1" dirty="0"/>
              <a:t>00000 </a:t>
            </a:r>
            <a:r>
              <a:rPr lang="en-US" sz="2000" dirty="0"/>
              <a:t>packages.</a:t>
            </a:r>
          </a:p>
          <a:p>
            <a:r>
              <a:rPr lang="en-US" sz="2000" dirty="0"/>
              <a:t>Install packages with the </a:t>
            </a:r>
            <a:r>
              <a:rPr lang="en-US" sz="2000" b="1" dirty="0"/>
              <a:t>pip</a:t>
            </a:r>
            <a:r>
              <a:rPr lang="en-US" sz="2000" dirty="0"/>
              <a:t> command.</a:t>
            </a:r>
          </a:p>
          <a:p>
            <a:pPr marL="0" indent="0">
              <a:buNone/>
            </a:pPr>
            <a:endParaRPr lang="nl-NL" sz="2000" dirty="0"/>
          </a:p>
        </p:txBody>
      </p:sp>
      <p:sp>
        <p:nvSpPr>
          <p:cNvPr id="3" name="Titel 2"/>
          <p:cNvSpPr>
            <a:spLocks noGrp="1"/>
          </p:cNvSpPr>
          <p:nvPr>
            <p:ph type="title"/>
          </p:nvPr>
        </p:nvSpPr>
        <p:spPr/>
        <p:txBody>
          <a:bodyPr/>
          <a:lstStyle/>
          <a:p>
            <a:r>
              <a:rPr lang="en-US" sz="2800" dirty="0"/>
              <a:t>The Python Package Index - </a:t>
            </a:r>
            <a:r>
              <a:rPr lang="en-US" sz="2800" dirty="0" err="1"/>
              <a:t>PyPI</a:t>
            </a:r>
            <a:endParaRPr lang="nl-NL" sz="2800" b="0" dirty="0"/>
          </a:p>
        </p:txBody>
      </p:sp>
      <p:sp>
        <p:nvSpPr>
          <p:cNvPr id="5" name="Tijdelijke aanduiding voor inhoud 3"/>
          <p:cNvSpPr txBox="1">
            <a:spLocks/>
          </p:cNvSpPr>
          <p:nvPr/>
        </p:nvSpPr>
        <p:spPr>
          <a:xfrm>
            <a:off x="6038296" y="3491805"/>
            <a:ext cx="3477218" cy="3354765"/>
          </a:xfrm>
          <a:prstGeom prst="rect">
            <a:avLst/>
          </a:prstGeom>
          <a:solidFill>
            <a:schemeClr val="accent1">
              <a:lumMod val="20000"/>
              <a:lumOff val="80000"/>
            </a:schemeClr>
          </a:solidFill>
          <a:ln>
            <a:solidFill>
              <a:schemeClr val="tx1">
                <a:lumMod val="75000"/>
                <a:lumOff val="25000"/>
              </a:schemeClr>
            </a:solidFill>
          </a:ln>
          <a:effectLst>
            <a:outerShdw blurRad="50800" dist="38100" dir="2700000" algn="tl" rotWithShape="0">
              <a:prstClr val="black">
                <a:alpha val="40000"/>
              </a:prstClr>
            </a:outerShdw>
          </a:effectLst>
        </p:spPr>
        <p:txBody>
          <a:bodyPr wrap="square" rtlCol="0">
            <a:spAutoFit/>
          </a:bodyPr>
          <a:lstStyle>
            <a:lvl1pPr marL="342900" indent="-342900" algn="l" defTabSz="914400" rtl="0" eaLnBrk="1" latinLnBrk="0" hangingPunct="1">
              <a:spcBef>
                <a:spcPct val="200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anose="020B0604020202020204" pitchFamily="34" charset="0"/>
              <a:buChar char="–"/>
              <a:defRPr sz="12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anose="020B0604020202020204" pitchFamily="34" charset="0"/>
              <a:buChar char="»"/>
              <a:defRPr sz="10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nl-NL" sz="2000" dirty="0">
                <a:latin typeface="+mn-lt"/>
                <a:cs typeface="Courier New" panose="02070309020205020404" pitchFamily="49" charset="0"/>
              </a:rPr>
              <a:t>pip list</a:t>
            </a:r>
          </a:p>
          <a:p>
            <a:pPr marL="0" indent="0">
              <a:buNone/>
            </a:pPr>
            <a:r>
              <a:rPr lang="nl-NL" sz="2000" dirty="0">
                <a:latin typeface="+mn-lt"/>
                <a:cs typeface="Courier New" panose="02070309020205020404" pitchFamily="49" charset="0"/>
              </a:rPr>
              <a:t>pip search</a:t>
            </a:r>
          </a:p>
          <a:p>
            <a:pPr marL="0" indent="0">
              <a:buNone/>
            </a:pPr>
            <a:endParaRPr lang="nl-NL" sz="2000" dirty="0">
              <a:latin typeface="+mn-lt"/>
              <a:cs typeface="Courier New" panose="02070309020205020404" pitchFamily="49" charset="0"/>
            </a:endParaRPr>
          </a:p>
          <a:p>
            <a:pPr marL="0" indent="0">
              <a:buNone/>
            </a:pPr>
            <a:r>
              <a:rPr lang="nl-NL" sz="2000" dirty="0">
                <a:latin typeface="+mn-lt"/>
                <a:cs typeface="Courier New" panose="02070309020205020404" pitchFamily="49" charset="0"/>
              </a:rPr>
              <a:t>pip </a:t>
            </a:r>
            <a:r>
              <a:rPr lang="nl-NL" sz="2000" dirty="0" err="1">
                <a:latin typeface="+mn-lt"/>
                <a:cs typeface="Courier New" panose="02070309020205020404" pitchFamily="49" charset="0"/>
              </a:rPr>
              <a:t>install</a:t>
            </a:r>
            <a:r>
              <a:rPr lang="nl-NL" sz="2000" dirty="0">
                <a:latin typeface="+mn-lt"/>
                <a:cs typeface="Courier New" panose="02070309020205020404" pitchFamily="49" charset="0"/>
              </a:rPr>
              <a:t> </a:t>
            </a:r>
            <a:r>
              <a:rPr lang="nl-NL" sz="2000" dirty="0" err="1">
                <a:latin typeface="+mn-lt"/>
                <a:cs typeface="Courier New" panose="02070309020205020404" pitchFamily="49" charset="0"/>
              </a:rPr>
              <a:t>numpy</a:t>
            </a:r>
            <a:endParaRPr lang="nl-NL" sz="2000" dirty="0">
              <a:latin typeface="+mn-lt"/>
              <a:cs typeface="Courier New" panose="02070309020205020404" pitchFamily="49" charset="0"/>
            </a:endParaRPr>
          </a:p>
          <a:p>
            <a:pPr marL="0" indent="0">
              <a:buNone/>
            </a:pPr>
            <a:r>
              <a:rPr lang="nl-NL" sz="2000" dirty="0">
                <a:latin typeface="+mn-lt"/>
                <a:cs typeface="Courier New" panose="02070309020205020404" pitchFamily="49" charset="0"/>
              </a:rPr>
              <a:t>pip </a:t>
            </a:r>
            <a:r>
              <a:rPr lang="nl-NL" sz="2000" dirty="0" err="1">
                <a:latin typeface="+mn-lt"/>
                <a:cs typeface="Courier New" panose="02070309020205020404" pitchFamily="49" charset="0"/>
              </a:rPr>
              <a:t>install</a:t>
            </a:r>
            <a:r>
              <a:rPr lang="nl-NL" sz="2000" dirty="0">
                <a:latin typeface="+mn-lt"/>
                <a:cs typeface="Courier New" panose="02070309020205020404" pitchFamily="49" charset="0"/>
              </a:rPr>
              <a:t> </a:t>
            </a:r>
            <a:r>
              <a:rPr lang="nl-NL" sz="2000" dirty="0" err="1">
                <a:latin typeface="+mn-lt"/>
                <a:cs typeface="Courier New" panose="02070309020205020404" pitchFamily="49" charset="0"/>
              </a:rPr>
              <a:t>scipy</a:t>
            </a:r>
            <a:endParaRPr lang="nl-NL" sz="2000" dirty="0">
              <a:latin typeface="+mn-lt"/>
              <a:cs typeface="Courier New" panose="02070309020205020404" pitchFamily="49" charset="0"/>
            </a:endParaRPr>
          </a:p>
          <a:p>
            <a:pPr marL="0" indent="0">
              <a:buNone/>
            </a:pPr>
            <a:r>
              <a:rPr lang="nl-NL" sz="2000" dirty="0">
                <a:latin typeface="+mn-lt"/>
                <a:cs typeface="Courier New" panose="02070309020205020404" pitchFamily="49" charset="0"/>
              </a:rPr>
              <a:t>pip </a:t>
            </a:r>
            <a:r>
              <a:rPr lang="nl-NL" sz="2000" dirty="0" err="1">
                <a:latin typeface="+mn-lt"/>
                <a:cs typeface="Courier New" panose="02070309020205020404" pitchFamily="49" charset="0"/>
              </a:rPr>
              <a:t>install</a:t>
            </a:r>
            <a:r>
              <a:rPr lang="nl-NL" sz="2000" dirty="0">
                <a:latin typeface="+mn-lt"/>
                <a:cs typeface="Courier New" panose="02070309020205020404" pitchFamily="49" charset="0"/>
              </a:rPr>
              <a:t> </a:t>
            </a:r>
            <a:r>
              <a:rPr lang="nl-NL" sz="2000" dirty="0" err="1">
                <a:latin typeface="+mn-lt"/>
                <a:cs typeface="Courier New" panose="02070309020205020404" pitchFamily="49" charset="0"/>
              </a:rPr>
              <a:t>matplotlib</a:t>
            </a:r>
            <a:endParaRPr lang="nl-NL" sz="2000" dirty="0">
              <a:latin typeface="+mn-lt"/>
              <a:cs typeface="Courier New" panose="02070309020205020404" pitchFamily="49" charset="0"/>
            </a:endParaRPr>
          </a:p>
          <a:p>
            <a:pPr marL="0" indent="0">
              <a:buNone/>
            </a:pPr>
            <a:r>
              <a:rPr lang="nl-NL" sz="2000" dirty="0">
                <a:latin typeface="+mn-lt"/>
                <a:cs typeface="Courier New" panose="02070309020205020404" pitchFamily="49" charset="0"/>
              </a:rPr>
              <a:t>pip </a:t>
            </a:r>
            <a:r>
              <a:rPr lang="nl-NL" sz="2000" dirty="0" err="1">
                <a:latin typeface="+mn-lt"/>
                <a:cs typeface="Courier New" panose="02070309020205020404" pitchFamily="49" charset="0"/>
              </a:rPr>
              <a:t>install</a:t>
            </a:r>
            <a:r>
              <a:rPr lang="nl-NL" sz="2000" dirty="0">
                <a:latin typeface="+mn-lt"/>
                <a:cs typeface="Courier New" panose="02070309020205020404" pitchFamily="49" charset="0"/>
              </a:rPr>
              <a:t> </a:t>
            </a:r>
            <a:r>
              <a:rPr lang="nl-NL" sz="2000" dirty="0" err="1">
                <a:latin typeface="+mn-lt"/>
                <a:cs typeface="Courier New" panose="02070309020205020404" pitchFamily="49" charset="0"/>
              </a:rPr>
              <a:t>pandas</a:t>
            </a:r>
            <a:endParaRPr lang="nl-NL" sz="2000" dirty="0">
              <a:latin typeface="+mn-lt"/>
              <a:cs typeface="Courier New" panose="02070309020205020404" pitchFamily="49" charset="0"/>
            </a:endParaRPr>
          </a:p>
          <a:p>
            <a:pPr marL="0" indent="0">
              <a:buNone/>
            </a:pPr>
            <a:r>
              <a:rPr lang="nl-NL" sz="2000" dirty="0">
                <a:latin typeface="+mn-lt"/>
                <a:cs typeface="Courier New" panose="02070309020205020404" pitchFamily="49" charset="0"/>
              </a:rPr>
              <a:t>pip </a:t>
            </a:r>
            <a:r>
              <a:rPr lang="nl-NL" sz="2000" dirty="0" err="1">
                <a:latin typeface="+mn-lt"/>
                <a:cs typeface="Courier New" panose="02070309020205020404" pitchFamily="49" charset="0"/>
              </a:rPr>
              <a:t>install</a:t>
            </a:r>
            <a:r>
              <a:rPr lang="nl-NL" sz="2000" dirty="0">
                <a:latin typeface="+mn-lt"/>
                <a:cs typeface="Courier New" panose="02070309020205020404" pitchFamily="49" charset="0"/>
              </a:rPr>
              <a:t> </a:t>
            </a:r>
            <a:r>
              <a:rPr lang="nl-NL" sz="2000" dirty="0" err="1">
                <a:latin typeface="+mn-lt"/>
                <a:cs typeface="Courier New" panose="02070309020205020404" pitchFamily="49" charset="0"/>
              </a:rPr>
              <a:t>requests</a:t>
            </a:r>
            <a:endParaRPr lang="nl-NL" sz="2000" dirty="0">
              <a:latin typeface="+mn-lt"/>
              <a:cs typeface="Courier New" panose="02070309020205020404" pitchFamily="49" charset="0"/>
            </a:endParaRPr>
          </a:p>
          <a:p>
            <a:pPr marL="0" indent="0">
              <a:buNone/>
            </a:pPr>
            <a:r>
              <a:rPr lang="nl-NL" sz="2000" dirty="0">
                <a:latin typeface="+mn-lt"/>
                <a:cs typeface="Courier New" panose="02070309020205020404" pitchFamily="49" charset="0"/>
              </a:rPr>
              <a:t>pip </a:t>
            </a:r>
            <a:r>
              <a:rPr lang="nl-NL" sz="2000" dirty="0" err="1">
                <a:latin typeface="+mn-lt"/>
                <a:cs typeface="Courier New" panose="02070309020205020404" pitchFamily="49" charset="0"/>
              </a:rPr>
              <a:t>install</a:t>
            </a:r>
            <a:r>
              <a:rPr lang="nl-NL" sz="2000" dirty="0">
                <a:latin typeface="+mn-lt"/>
                <a:cs typeface="Courier New" panose="02070309020205020404" pitchFamily="49" charset="0"/>
              </a:rPr>
              <a:t> </a:t>
            </a:r>
            <a:r>
              <a:rPr lang="nl-NL" sz="2000" dirty="0" err="1">
                <a:latin typeface="+mn-lt"/>
                <a:cs typeface="Courier New" panose="02070309020205020404" pitchFamily="49" charset="0"/>
              </a:rPr>
              <a:t>pyodbc</a:t>
            </a:r>
            <a:endParaRPr lang="nl-NL" sz="2000" dirty="0">
              <a:latin typeface="+mn-lt"/>
              <a:cs typeface="Courier New" panose="02070309020205020404" pitchFamily="49" charset="0"/>
            </a:endParaRPr>
          </a:p>
        </p:txBody>
      </p:sp>
    </p:spTree>
    <p:extLst>
      <p:ext uri="{BB962C8B-B14F-4D97-AF65-F5344CB8AC3E}">
        <p14:creationId xmlns:p14="http://schemas.microsoft.com/office/powerpoint/2010/main" val="29126678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nl-NL" sz="2800" b="0" dirty="0" err="1"/>
              <a:t>pyodbc</a:t>
            </a:r>
            <a:r>
              <a:rPr lang="nl-NL" sz="2800" b="0" dirty="0"/>
              <a:t> - </a:t>
            </a:r>
            <a:r>
              <a:rPr lang="nl-NL" sz="2800" b="0" dirty="0" err="1"/>
              <a:t>A</a:t>
            </a:r>
            <a:r>
              <a:rPr lang="nl-NL" sz="2800" dirty="0" err="1"/>
              <a:t>ccessing</a:t>
            </a:r>
            <a:r>
              <a:rPr lang="nl-NL" sz="2800" dirty="0"/>
              <a:t> ODBC databases</a:t>
            </a:r>
            <a:endParaRPr lang="nl-NL" sz="2800" b="0" dirty="0"/>
          </a:p>
        </p:txBody>
      </p:sp>
      <p:sp>
        <p:nvSpPr>
          <p:cNvPr id="5" name="Tijdelijke aanduiding voor inhoud 3"/>
          <p:cNvSpPr txBox="1">
            <a:spLocks/>
          </p:cNvSpPr>
          <p:nvPr/>
        </p:nvSpPr>
        <p:spPr>
          <a:xfrm>
            <a:off x="568875" y="1863671"/>
            <a:ext cx="8928990" cy="5355312"/>
          </a:xfrm>
          <a:prstGeom prst="rect">
            <a:avLst/>
          </a:prstGeom>
          <a:solidFill>
            <a:schemeClr val="accent1">
              <a:lumMod val="20000"/>
              <a:lumOff val="80000"/>
            </a:schemeClr>
          </a:solidFill>
          <a:ln>
            <a:solidFill>
              <a:schemeClr val="tx1">
                <a:lumMod val="65000"/>
                <a:lumOff val="35000"/>
              </a:schemeClr>
            </a:solidFill>
          </a:ln>
          <a:effectLst>
            <a:outerShdw blurRad="50800" dist="38100" dir="2700000" algn="tl" rotWithShape="0">
              <a:prstClr val="black">
                <a:alpha val="40000"/>
              </a:prstClr>
            </a:outerShdw>
          </a:effectLst>
        </p:spPr>
        <p:txBody>
          <a:bodyPr wrap="square" rtlCol="0">
            <a:spAutoFit/>
          </a:bodyPr>
          <a:lstStyle>
            <a:defPPr>
              <a:defRPr lang="en-GB"/>
            </a:defPPr>
            <a:lvl1pPr marL="0" indent="0" defTabSz="914400" eaLnBrk="1" latinLnBrk="0" hangingPunct="1">
              <a:spcBef>
                <a:spcPct val="20000"/>
              </a:spcBef>
              <a:buFont typeface="Arial" panose="020B0604020202020204" pitchFamily="34" charset="0"/>
              <a:buNone/>
              <a:defRPr sz="1800" b="1">
                <a:solidFill>
                  <a:schemeClr val="tx1"/>
                </a:solidFill>
                <a:latin typeface="Courier New" panose="02070309020205020404" pitchFamily="49" charset="0"/>
                <a:ea typeface="+mn-ea"/>
                <a:cs typeface="Courier New" panose="02070309020205020404" pitchFamily="49" charset="0"/>
              </a:defRPr>
            </a:lvl1pPr>
            <a:lvl2pPr defTabSz="914400" eaLnBrk="1" latinLnBrk="0" hangingPunct="1">
              <a:spcBef>
                <a:spcPct val="20000"/>
              </a:spcBef>
              <a:buFont typeface="Arial" panose="020B0604020202020204" pitchFamily="34" charset="0"/>
              <a:buChar char="–"/>
              <a:defRPr sz="1600">
                <a:solidFill>
                  <a:schemeClr val="tx1"/>
                </a:solidFill>
                <a:ea typeface="+mn-ea"/>
                <a:cs typeface="Arial" panose="020B0604020202020204" pitchFamily="34" charset="0"/>
              </a:defRPr>
            </a:lvl2pPr>
            <a:lvl3pPr defTabSz="914400" eaLnBrk="1" latinLnBrk="0" hangingPunct="1">
              <a:spcBef>
                <a:spcPct val="20000"/>
              </a:spcBef>
              <a:buFont typeface="Arial" panose="020B0604020202020204" pitchFamily="34" charset="0"/>
              <a:buChar char="•"/>
              <a:defRPr sz="1400">
                <a:solidFill>
                  <a:schemeClr val="tx1"/>
                </a:solidFill>
                <a:ea typeface="+mn-ea"/>
                <a:cs typeface="Arial" panose="020B0604020202020204" pitchFamily="34" charset="0"/>
              </a:defRPr>
            </a:lvl3pPr>
            <a:lvl4pPr defTabSz="914400" eaLnBrk="1" latinLnBrk="0" hangingPunct="1">
              <a:spcBef>
                <a:spcPct val="20000"/>
              </a:spcBef>
              <a:buFont typeface="Arial" panose="020B0604020202020204" pitchFamily="34" charset="0"/>
              <a:buChar char="–"/>
              <a:defRPr sz="1200">
                <a:solidFill>
                  <a:schemeClr val="tx1"/>
                </a:solidFill>
                <a:ea typeface="+mn-ea"/>
                <a:cs typeface="Arial" panose="020B0604020202020204" pitchFamily="34" charset="0"/>
              </a:defRPr>
            </a:lvl4pPr>
            <a:lvl5pPr defTabSz="914400" eaLnBrk="1" latinLnBrk="0" hangingPunct="1">
              <a:spcBef>
                <a:spcPct val="20000"/>
              </a:spcBef>
              <a:buFont typeface="Arial" panose="020B0604020202020204" pitchFamily="34" charset="0"/>
              <a:buChar char="»"/>
              <a:defRPr sz="1000">
                <a:solidFill>
                  <a:schemeClr val="tx1"/>
                </a:solidFill>
                <a:ea typeface="+mn-ea"/>
                <a:cs typeface="Arial" panose="020B0604020202020204" pitchFamily="34" charset="0"/>
              </a:defRPr>
            </a:lvl5pPr>
            <a:lvl6pPr marL="2514600" indent="-228600">
              <a:spcBef>
                <a:spcPct val="20000"/>
              </a:spcBef>
              <a:buFont typeface="Arial" panose="020B0604020202020204" pitchFamily="34" charset="0"/>
              <a:buChar char="•"/>
              <a:defRPr sz="2000">
                <a:solidFill>
                  <a:schemeClr val="tx1"/>
                </a:solidFill>
                <a:latin typeface="+mn-lt"/>
                <a:ea typeface="+mn-ea"/>
                <a:cs typeface="+mn-cs"/>
              </a:defRPr>
            </a:lvl6pPr>
            <a:lvl7pPr marL="2971800" indent="-228600">
              <a:spcBef>
                <a:spcPct val="20000"/>
              </a:spcBef>
              <a:buFont typeface="Arial" panose="020B0604020202020204" pitchFamily="34" charset="0"/>
              <a:buChar char="•"/>
              <a:defRPr sz="2000">
                <a:solidFill>
                  <a:schemeClr val="tx1"/>
                </a:solidFill>
                <a:latin typeface="+mn-lt"/>
                <a:ea typeface="+mn-ea"/>
                <a:cs typeface="+mn-cs"/>
              </a:defRPr>
            </a:lvl7pPr>
            <a:lvl8pPr marL="3429000" indent="-228600">
              <a:spcBef>
                <a:spcPct val="20000"/>
              </a:spcBef>
              <a:buFont typeface="Arial" panose="020B0604020202020204" pitchFamily="34" charset="0"/>
              <a:buChar char="•"/>
              <a:defRPr sz="2000">
                <a:solidFill>
                  <a:schemeClr val="tx1"/>
                </a:solidFill>
                <a:latin typeface="+mn-lt"/>
                <a:ea typeface="+mn-ea"/>
                <a:cs typeface="+mn-cs"/>
              </a:defRPr>
            </a:lvl8pPr>
            <a:lvl9pPr marL="3886200" indent="-228600">
              <a:spcBef>
                <a:spcPct val="20000"/>
              </a:spcBef>
              <a:buFont typeface="Arial" panose="020B0604020202020204" pitchFamily="34" charset="0"/>
              <a:buChar char="•"/>
              <a:defRPr sz="2000">
                <a:solidFill>
                  <a:schemeClr val="tx1"/>
                </a:solidFill>
                <a:latin typeface="+mn-lt"/>
                <a:ea typeface="+mn-ea"/>
                <a:cs typeface="+mn-cs"/>
              </a:defRPr>
            </a:lvl9pPr>
          </a:lstStyle>
          <a:p>
            <a:r>
              <a:rPr lang="nl-NL" dirty="0"/>
              <a:t>import </a:t>
            </a:r>
            <a:r>
              <a:rPr lang="nl-NL" dirty="0" err="1"/>
              <a:t>pyodbc</a:t>
            </a:r>
            <a:endParaRPr lang="nl-NL" dirty="0"/>
          </a:p>
          <a:p>
            <a:endParaRPr lang="nl-NL" dirty="0"/>
          </a:p>
          <a:p>
            <a:r>
              <a:rPr lang="nl-NL" dirty="0" err="1"/>
              <a:t>conn</a:t>
            </a:r>
            <a:r>
              <a:rPr lang="nl-NL" dirty="0"/>
              <a:t> = </a:t>
            </a:r>
            <a:r>
              <a:rPr lang="nl-NL" dirty="0" err="1"/>
              <a:t>pyodbc.connect</a:t>
            </a:r>
            <a:r>
              <a:rPr lang="nl-NL" dirty="0"/>
              <a:t>(</a:t>
            </a:r>
          </a:p>
          <a:p>
            <a:r>
              <a:rPr lang="nl-NL" dirty="0"/>
              <a:t>    'DRIVER={SQL Server};'</a:t>
            </a:r>
          </a:p>
          <a:p>
            <a:r>
              <a:rPr lang="nl-NL" dirty="0"/>
              <a:t>    'SERVER=</a:t>
            </a:r>
            <a:r>
              <a:rPr lang="nl-NL" dirty="0" err="1"/>
              <a:t>localhost</a:t>
            </a:r>
            <a:r>
              <a:rPr lang="nl-NL" dirty="0"/>
              <a:t>\SQLEXPRESS;'</a:t>
            </a:r>
          </a:p>
          <a:p>
            <a:r>
              <a:rPr lang="nl-NL" dirty="0"/>
              <a:t>    'DATABASE=mijndatabase;'</a:t>
            </a:r>
          </a:p>
          <a:p>
            <a:r>
              <a:rPr lang="nl-NL" dirty="0"/>
              <a:t>    'UID=username; PWD=pa55w0rd')</a:t>
            </a:r>
          </a:p>
          <a:p>
            <a:r>
              <a:rPr lang="nl-NL" dirty="0"/>
              <a:t> </a:t>
            </a:r>
          </a:p>
          <a:p>
            <a:r>
              <a:rPr lang="nl-NL" dirty="0" err="1"/>
              <a:t>sql</a:t>
            </a:r>
            <a:r>
              <a:rPr lang="nl-NL" dirty="0"/>
              <a:t> = 'SELECT </a:t>
            </a:r>
            <a:r>
              <a:rPr lang="nl-NL" dirty="0" err="1"/>
              <a:t>customers</a:t>
            </a:r>
            <a:r>
              <a:rPr lang="nl-NL" dirty="0"/>
              <a:t>.* FROM </a:t>
            </a:r>
            <a:r>
              <a:rPr lang="nl-NL" dirty="0" err="1"/>
              <a:t>customers</a:t>
            </a:r>
            <a:r>
              <a:rPr lang="nl-NL" dirty="0"/>
              <a:t>'</a:t>
            </a:r>
          </a:p>
          <a:p>
            <a:endParaRPr lang="nl-NL" dirty="0"/>
          </a:p>
          <a:p>
            <a:r>
              <a:rPr lang="nl-NL" dirty="0"/>
              <a:t>cursor = </a:t>
            </a:r>
            <a:r>
              <a:rPr lang="nl-NL" dirty="0" err="1"/>
              <a:t>conn.cursor</a:t>
            </a:r>
            <a:r>
              <a:rPr lang="nl-NL" dirty="0"/>
              <a:t>()</a:t>
            </a:r>
          </a:p>
          <a:p>
            <a:r>
              <a:rPr lang="nl-NL" dirty="0" err="1"/>
              <a:t>for</a:t>
            </a:r>
            <a:r>
              <a:rPr lang="nl-NL" dirty="0"/>
              <a:t> </a:t>
            </a:r>
            <a:r>
              <a:rPr lang="nl-NL" dirty="0" err="1"/>
              <a:t>row</a:t>
            </a:r>
            <a:r>
              <a:rPr lang="nl-NL" dirty="0"/>
              <a:t> in </a:t>
            </a:r>
            <a:r>
              <a:rPr lang="nl-NL" dirty="0" err="1"/>
              <a:t>cursor.execute</a:t>
            </a:r>
            <a:r>
              <a:rPr lang="nl-NL" dirty="0"/>
              <a:t>(</a:t>
            </a:r>
            <a:r>
              <a:rPr lang="nl-NL" dirty="0" err="1"/>
              <a:t>sql</a:t>
            </a:r>
            <a:r>
              <a:rPr lang="nl-NL" dirty="0"/>
              <a:t>):</a:t>
            </a:r>
          </a:p>
          <a:p>
            <a:r>
              <a:rPr lang="nl-NL" dirty="0"/>
              <a:t>    print("{}, {}".format(</a:t>
            </a:r>
            <a:r>
              <a:rPr lang="nl-NL" dirty="0" err="1"/>
              <a:t>row.name</a:t>
            </a:r>
            <a:r>
              <a:rPr lang="nl-NL" dirty="0"/>
              <a:t>, </a:t>
            </a:r>
            <a:r>
              <a:rPr lang="nl-NL" dirty="0" err="1"/>
              <a:t>row.residence</a:t>
            </a:r>
            <a:r>
              <a:rPr lang="nl-NL" dirty="0"/>
              <a:t>)</a:t>
            </a:r>
          </a:p>
          <a:p>
            <a:r>
              <a:rPr lang="nl-NL" dirty="0"/>
              <a:t> </a:t>
            </a:r>
          </a:p>
          <a:p>
            <a:r>
              <a:rPr lang="nl-NL" dirty="0" err="1"/>
              <a:t>cursor.close</a:t>
            </a:r>
            <a:r>
              <a:rPr lang="nl-NL" dirty="0"/>
              <a:t>()</a:t>
            </a:r>
          </a:p>
          <a:p>
            <a:r>
              <a:rPr lang="nl-NL" dirty="0" err="1"/>
              <a:t>conn.close</a:t>
            </a:r>
            <a:r>
              <a:rPr lang="nl-NL" dirty="0"/>
              <a:t>()</a:t>
            </a:r>
          </a:p>
        </p:txBody>
      </p:sp>
      <p:sp>
        <p:nvSpPr>
          <p:cNvPr id="2" name="Tekstvak 1"/>
          <p:cNvSpPr txBox="1"/>
          <p:nvPr/>
        </p:nvSpPr>
        <p:spPr>
          <a:xfrm rot="946101">
            <a:off x="3643963" y="2380056"/>
            <a:ext cx="6217220" cy="653441"/>
          </a:xfrm>
          <a:prstGeom prst="rect">
            <a:avLst/>
          </a:prstGeom>
          <a:solidFill>
            <a:srgbClr val="0070C0"/>
          </a:solidFill>
        </p:spPr>
        <p:txBody>
          <a:bodyPr wrap="none" rtlCol="0" anchor="ctr" anchorCtr="0">
            <a:noAutofit/>
          </a:bodyPr>
          <a:lstStyle/>
          <a:p>
            <a:pPr algn="ctr"/>
            <a:r>
              <a:rPr lang="nl-NL" b="1" dirty="0"/>
              <a:t>PEP 249 -- Python Database API </a:t>
            </a:r>
            <a:r>
              <a:rPr lang="nl-NL" b="1" dirty="0" err="1"/>
              <a:t>Specification</a:t>
            </a:r>
            <a:r>
              <a:rPr lang="nl-NL" b="1" dirty="0"/>
              <a:t> v2.0</a:t>
            </a:r>
          </a:p>
        </p:txBody>
      </p:sp>
    </p:spTree>
    <p:extLst>
      <p:ext uri="{BB962C8B-B14F-4D97-AF65-F5344CB8AC3E}">
        <p14:creationId xmlns:p14="http://schemas.microsoft.com/office/powerpoint/2010/main" val="89074593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46325DD-C49F-CA46-851E-43B844A2FDF6}"/>
              </a:ext>
            </a:extLst>
          </p:cNvPr>
          <p:cNvSpPr>
            <a:spLocks noGrp="1"/>
          </p:cNvSpPr>
          <p:nvPr>
            <p:ph type="title"/>
          </p:nvPr>
        </p:nvSpPr>
        <p:spPr/>
        <p:txBody>
          <a:bodyPr/>
          <a:lstStyle/>
          <a:p>
            <a:r>
              <a:rPr lang="nl-NL" dirty="0" err="1"/>
              <a:t>requests</a:t>
            </a:r>
            <a:r>
              <a:rPr lang="nl-NL" dirty="0"/>
              <a:t> – HTTP </a:t>
            </a:r>
            <a:r>
              <a:rPr lang="nl-NL" dirty="0" err="1"/>
              <a:t>for</a:t>
            </a:r>
            <a:r>
              <a:rPr lang="nl-NL" dirty="0"/>
              <a:t> </a:t>
            </a:r>
            <a:r>
              <a:rPr lang="nl-NL" dirty="0" err="1"/>
              <a:t>Humans</a:t>
            </a:r>
            <a:endParaRPr lang="nl-NL" dirty="0"/>
          </a:p>
        </p:txBody>
      </p:sp>
      <p:sp>
        <p:nvSpPr>
          <p:cNvPr id="3" name="Tijdelijke aanduiding voor inhoud 2">
            <a:extLst>
              <a:ext uri="{FF2B5EF4-FFF2-40B4-BE49-F238E27FC236}">
                <a16:creationId xmlns:a16="http://schemas.microsoft.com/office/drawing/2014/main" id="{0DBF8753-5B0F-214B-8A97-98F2BE673BC6}"/>
              </a:ext>
            </a:extLst>
          </p:cNvPr>
          <p:cNvSpPr>
            <a:spLocks noGrp="1"/>
          </p:cNvSpPr>
          <p:nvPr>
            <p:ph idx="1"/>
          </p:nvPr>
        </p:nvSpPr>
        <p:spPr/>
        <p:txBody>
          <a:bodyPr/>
          <a:lstStyle/>
          <a:p>
            <a:r>
              <a:rPr lang="nl-NL" b="1" dirty="0" err="1"/>
              <a:t>Requests</a:t>
            </a:r>
            <a:r>
              <a:rPr lang="nl-NL" dirty="0"/>
              <a:t> is </a:t>
            </a:r>
            <a:r>
              <a:rPr lang="nl-NL" dirty="0" err="1"/>
              <a:t>an</a:t>
            </a:r>
            <a:r>
              <a:rPr lang="nl-NL" dirty="0"/>
              <a:t> elegant </a:t>
            </a:r>
            <a:r>
              <a:rPr lang="nl-NL" dirty="0" err="1"/>
              <a:t>and</a:t>
            </a:r>
            <a:r>
              <a:rPr lang="nl-NL" dirty="0"/>
              <a:t> </a:t>
            </a:r>
            <a:r>
              <a:rPr lang="nl-NL" dirty="0" err="1"/>
              <a:t>simple</a:t>
            </a:r>
            <a:r>
              <a:rPr lang="nl-NL" dirty="0"/>
              <a:t> HTTP </a:t>
            </a:r>
            <a:r>
              <a:rPr lang="nl-NL" dirty="0" err="1"/>
              <a:t>library</a:t>
            </a:r>
            <a:r>
              <a:rPr lang="nl-NL" dirty="0"/>
              <a:t> </a:t>
            </a:r>
            <a:r>
              <a:rPr lang="nl-NL" dirty="0" err="1"/>
              <a:t>for</a:t>
            </a:r>
            <a:r>
              <a:rPr lang="nl-NL" dirty="0"/>
              <a:t> Python, built </a:t>
            </a:r>
            <a:r>
              <a:rPr lang="nl-NL" dirty="0" err="1"/>
              <a:t>for</a:t>
            </a:r>
            <a:r>
              <a:rPr lang="nl-NL" dirty="0"/>
              <a:t> human </a:t>
            </a:r>
            <a:r>
              <a:rPr lang="nl-NL" dirty="0" err="1"/>
              <a:t>beings</a:t>
            </a:r>
            <a:r>
              <a:rPr lang="nl-NL" dirty="0"/>
              <a:t>.       </a:t>
            </a:r>
          </a:p>
        </p:txBody>
      </p:sp>
      <p:sp>
        <p:nvSpPr>
          <p:cNvPr id="4" name="Rechthoek 3">
            <a:extLst>
              <a:ext uri="{FF2B5EF4-FFF2-40B4-BE49-F238E27FC236}">
                <a16:creationId xmlns:a16="http://schemas.microsoft.com/office/drawing/2014/main" id="{EA07FBB3-5D0E-3B48-9963-DE7A3F0BFB41}"/>
              </a:ext>
            </a:extLst>
          </p:cNvPr>
          <p:cNvSpPr/>
          <p:nvPr/>
        </p:nvSpPr>
        <p:spPr>
          <a:xfrm>
            <a:off x="575815" y="2987749"/>
            <a:ext cx="8928991" cy="4247317"/>
          </a:xfrm>
          <a:prstGeom prst="rect">
            <a:avLst/>
          </a:prstGeom>
          <a:solidFill>
            <a:schemeClr val="bg2"/>
          </a:solidFill>
          <a:ln>
            <a:solidFill>
              <a:schemeClr val="tx1">
                <a:lumMod val="75000"/>
                <a:lumOff val="25000"/>
              </a:schemeClr>
            </a:solidFill>
          </a:ln>
          <a:effectLst>
            <a:outerShdw blurRad="50800" dist="38100" dir="2700000" algn="tl" rotWithShape="0">
              <a:prstClr val="black">
                <a:alpha val="40000"/>
              </a:prstClr>
            </a:outerShdw>
          </a:effectLst>
        </p:spPr>
        <p:txBody>
          <a:bodyPr wrap="square">
            <a:spAutoFit/>
          </a:bodyPr>
          <a:lstStyle/>
          <a:p>
            <a:r>
              <a:rPr lang="nl-NL" b="1" dirty="0">
                <a:solidFill>
                  <a:srgbClr val="000000"/>
                </a:solidFill>
                <a:latin typeface="Menlo" panose="020B0609030804020204" pitchFamily="49" charset="0"/>
              </a:rPr>
              <a:t>import </a:t>
            </a:r>
            <a:r>
              <a:rPr lang="nl-NL" b="1" dirty="0" err="1">
                <a:solidFill>
                  <a:srgbClr val="000000"/>
                </a:solidFill>
                <a:latin typeface="Menlo" panose="020B0609030804020204" pitchFamily="49" charset="0"/>
              </a:rPr>
              <a:t>requests</a:t>
            </a:r>
            <a:endParaRPr lang="nl-NL" b="1" dirty="0">
              <a:solidFill>
                <a:srgbClr val="000000"/>
              </a:solidFill>
              <a:latin typeface="Menlo" panose="020B0609030804020204" pitchFamily="49" charset="0"/>
            </a:endParaRPr>
          </a:p>
          <a:p>
            <a:endParaRPr lang="nl-NL" b="1" dirty="0">
              <a:solidFill>
                <a:srgbClr val="000000"/>
              </a:solidFill>
              <a:latin typeface="Menlo" panose="020B0609030804020204" pitchFamily="49" charset="0"/>
            </a:endParaRPr>
          </a:p>
          <a:p>
            <a:r>
              <a:rPr lang="nl-NL" b="1" dirty="0" err="1">
                <a:solidFill>
                  <a:srgbClr val="000000"/>
                </a:solidFill>
                <a:latin typeface="Menlo" panose="020B0609030804020204" pitchFamily="49" charset="0"/>
              </a:rPr>
              <a:t>url</a:t>
            </a:r>
            <a:r>
              <a:rPr lang="nl-NL" b="1" dirty="0">
                <a:solidFill>
                  <a:srgbClr val="000000"/>
                </a:solidFill>
                <a:latin typeface="Menlo" panose="020B0609030804020204" pitchFamily="49" charset="0"/>
              </a:rPr>
              <a:t> = </a:t>
            </a:r>
            <a:r>
              <a:rPr lang="nl-NL" b="1" dirty="0">
                <a:solidFill>
                  <a:srgbClr val="A31515"/>
                </a:solidFill>
                <a:latin typeface="Menlo" panose="020B0609030804020204" pitchFamily="49" charset="0"/>
              </a:rPr>
              <a:t>"http://</a:t>
            </a:r>
            <a:r>
              <a:rPr lang="nl-NL" b="1" dirty="0" err="1">
                <a:solidFill>
                  <a:srgbClr val="A31515"/>
                </a:solidFill>
                <a:latin typeface="Menlo" panose="020B0609030804020204" pitchFamily="49" charset="0"/>
              </a:rPr>
              <a:t>api.openweathermap.org</a:t>
            </a:r>
            <a:r>
              <a:rPr lang="nl-NL" b="1" dirty="0">
                <a:solidFill>
                  <a:srgbClr val="A31515"/>
                </a:solidFill>
                <a:latin typeface="Menlo" panose="020B0609030804020204" pitchFamily="49" charset="0"/>
              </a:rPr>
              <a:t>/data/2.5/</a:t>
            </a:r>
            <a:r>
              <a:rPr lang="nl-NL" b="1" dirty="0" err="1">
                <a:solidFill>
                  <a:srgbClr val="A31515"/>
                </a:solidFill>
                <a:latin typeface="Menlo" panose="020B0609030804020204" pitchFamily="49" charset="0"/>
              </a:rPr>
              <a:t>weather</a:t>
            </a:r>
            <a:r>
              <a:rPr lang="nl-NL" b="1" dirty="0">
                <a:solidFill>
                  <a:srgbClr val="A31515"/>
                </a:solidFill>
                <a:latin typeface="Menlo" panose="020B0609030804020204" pitchFamily="49" charset="0"/>
              </a:rPr>
              <a:t>"</a:t>
            </a:r>
            <a:endParaRPr lang="nl-NL" b="1" dirty="0">
              <a:solidFill>
                <a:srgbClr val="000000"/>
              </a:solidFill>
              <a:latin typeface="Menlo" panose="020B0609030804020204" pitchFamily="49" charset="0"/>
            </a:endParaRPr>
          </a:p>
          <a:p>
            <a:r>
              <a:rPr lang="nl-NL" b="1" dirty="0" err="1">
                <a:solidFill>
                  <a:srgbClr val="000000"/>
                </a:solidFill>
                <a:latin typeface="Menlo" panose="020B0609030804020204" pitchFamily="49" charset="0"/>
              </a:rPr>
              <a:t>url</a:t>
            </a:r>
            <a:r>
              <a:rPr lang="nl-NL" b="1" dirty="0">
                <a:solidFill>
                  <a:srgbClr val="000000"/>
                </a:solidFill>
                <a:latin typeface="Menlo" panose="020B0609030804020204" pitchFamily="49" charset="0"/>
              </a:rPr>
              <a:t> += </a:t>
            </a:r>
            <a:r>
              <a:rPr lang="nl-NL" b="1" dirty="0">
                <a:solidFill>
                  <a:srgbClr val="A31515"/>
                </a:solidFill>
                <a:latin typeface="Menlo" panose="020B0609030804020204" pitchFamily="49" charset="0"/>
              </a:rPr>
              <a:t>"?</a:t>
            </a:r>
            <a:r>
              <a:rPr lang="nl-NL" b="1" dirty="0" err="1">
                <a:solidFill>
                  <a:srgbClr val="A31515"/>
                </a:solidFill>
                <a:latin typeface="Menlo" panose="020B0609030804020204" pitchFamily="49" charset="0"/>
              </a:rPr>
              <a:t>appid</a:t>
            </a:r>
            <a:r>
              <a:rPr lang="nl-NL" b="1" dirty="0">
                <a:solidFill>
                  <a:srgbClr val="A31515"/>
                </a:solidFill>
                <a:latin typeface="Menlo" panose="020B0609030804020204" pitchFamily="49" charset="0"/>
              </a:rPr>
              <a:t>=d1526a9039658a6f76950cff21823aff"</a:t>
            </a:r>
            <a:endParaRPr lang="nl-NL" b="1" dirty="0">
              <a:solidFill>
                <a:srgbClr val="000000"/>
              </a:solidFill>
              <a:latin typeface="Menlo" panose="020B0609030804020204" pitchFamily="49" charset="0"/>
            </a:endParaRPr>
          </a:p>
          <a:p>
            <a:r>
              <a:rPr lang="nl-NL" b="1" dirty="0" err="1">
                <a:solidFill>
                  <a:srgbClr val="000000"/>
                </a:solidFill>
                <a:latin typeface="Menlo" panose="020B0609030804020204" pitchFamily="49" charset="0"/>
              </a:rPr>
              <a:t>url</a:t>
            </a:r>
            <a:r>
              <a:rPr lang="nl-NL" b="1" dirty="0">
                <a:solidFill>
                  <a:srgbClr val="000000"/>
                </a:solidFill>
                <a:latin typeface="Menlo" panose="020B0609030804020204" pitchFamily="49" charset="0"/>
              </a:rPr>
              <a:t> += </a:t>
            </a:r>
            <a:r>
              <a:rPr lang="nl-NL" b="1" dirty="0">
                <a:solidFill>
                  <a:srgbClr val="A31515"/>
                </a:solidFill>
                <a:latin typeface="Menlo" panose="020B0609030804020204" pitchFamily="49" charset="0"/>
              </a:rPr>
              <a:t>"&amp;units=</a:t>
            </a:r>
            <a:r>
              <a:rPr lang="nl-NL" b="1" dirty="0" err="1">
                <a:solidFill>
                  <a:srgbClr val="A31515"/>
                </a:solidFill>
                <a:latin typeface="Menlo" panose="020B0609030804020204" pitchFamily="49" charset="0"/>
              </a:rPr>
              <a:t>metric</a:t>
            </a:r>
            <a:r>
              <a:rPr lang="nl-NL" b="1" dirty="0">
                <a:solidFill>
                  <a:srgbClr val="A31515"/>
                </a:solidFill>
                <a:latin typeface="Menlo" panose="020B0609030804020204" pitchFamily="49" charset="0"/>
              </a:rPr>
              <a:t>"</a:t>
            </a:r>
            <a:endParaRPr lang="nl-NL" b="1" dirty="0">
              <a:solidFill>
                <a:srgbClr val="000000"/>
              </a:solidFill>
              <a:latin typeface="Menlo" panose="020B0609030804020204" pitchFamily="49" charset="0"/>
            </a:endParaRPr>
          </a:p>
          <a:p>
            <a:r>
              <a:rPr lang="nl-NL" b="1" dirty="0" err="1">
                <a:solidFill>
                  <a:srgbClr val="000000"/>
                </a:solidFill>
                <a:latin typeface="Menlo" panose="020B0609030804020204" pitchFamily="49" charset="0"/>
              </a:rPr>
              <a:t>url</a:t>
            </a:r>
            <a:r>
              <a:rPr lang="nl-NL" b="1" dirty="0">
                <a:solidFill>
                  <a:srgbClr val="000000"/>
                </a:solidFill>
                <a:latin typeface="Menlo" panose="020B0609030804020204" pitchFamily="49" charset="0"/>
              </a:rPr>
              <a:t> += </a:t>
            </a:r>
            <a:r>
              <a:rPr lang="nl-NL" b="1" dirty="0">
                <a:solidFill>
                  <a:srgbClr val="A31515"/>
                </a:solidFill>
                <a:latin typeface="Menlo" panose="020B0609030804020204" pitchFamily="49" charset="0"/>
              </a:rPr>
              <a:t>"&amp;mode=</a:t>
            </a:r>
            <a:r>
              <a:rPr lang="nl-NL" b="1" dirty="0" err="1">
                <a:solidFill>
                  <a:srgbClr val="A31515"/>
                </a:solidFill>
                <a:latin typeface="Menlo" panose="020B0609030804020204" pitchFamily="49" charset="0"/>
              </a:rPr>
              <a:t>json</a:t>
            </a:r>
            <a:r>
              <a:rPr lang="nl-NL" b="1" dirty="0">
                <a:solidFill>
                  <a:srgbClr val="A31515"/>
                </a:solidFill>
                <a:latin typeface="Menlo" panose="020B0609030804020204" pitchFamily="49" charset="0"/>
              </a:rPr>
              <a:t>"</a:t>
            </a:r>
            <a:endParaRPr lang="nl-NL" b="1" dirty="0">
              <a:solidFill>
                <a:srgbClr val="000000"/>
              </a:solidFill>
              <a:latin typeface="Menlo" panose="020B0609030804020204" pitchFamily="49" charset="0"/>
            </a:endParaRPr>
          </a:p>
          <a:p>
            <a:r>
              <a:rPr lang="nl-NL" b="1" dirty="0" err="1">
                <a:solidFill>
                  <a:srgbClr val="000000"/>
                </a:solidFill>
                <a:latin typeface="Menlo" panose="020B0609030804020204" pitchFamily="49" charset="0"/>
              </a:rPr>
              <a:t>url</a:t>
            </a:r>
            <a:r>
              <a:rPr lang="nl-NL" b="1" dirty="0">
                <a:solidFill>
                  <a:srgbClr val="000000"/>
                </a:solidFill>
                <a:latin typeface="Menlo" panose="020B0609030804020204" pitchFamily="49" charset="0"/>
              </a:rPr>
              <a:t> += </a:t>
            </a:r>
            <a:r>
              <a:rPr lang="nl-NL" b="1" dirty="0">
                <a:solidFill>
                  <a:srgbClr val="A31515"/>
                </a:solidFill>
                <a:latin typeface="Menlo" panose="020B0609030804020204" pitchFamily="49" charset="0"/>
              </a:rPr>
              <a:t>"&amp;q=New York"</a:t>
            </a:r>
            <a:endParaRPr lang="nl-NL" b="1" dirty="0">
              <a:solidFill>
                <a:srgbClr val="000000"/>
              </a:solidFill>
              <a:latin typeface="Menlo" panose="020B0609030804020204" pitchFamily="49" charset="0"/>
            </a:endParaRPr>
          </a:p>
          <a:p>
            <a:br>
              <a:rPr lang="nl-NL" b="1" dirty="0">
                <a:solidFill>
                  <a:srgbClr val="000000"/>
                </a:solidFill>
                <a:latin typeface="Menlo" panose="020B0609030804020204" pitchFamily="49" charset="0"/>
              </a:rPr>
            </a:br>
            <a:r>
              <a:rPr lang="nl-NL" b="1" dirty="0">
                <a:solidFill>
                  <a:srgbClr val="000000"/>
                </a:solidFill>
                <a:latin typeface="Menlo" panose="020B0609030804020204" pitchFamily="49" charset="0"/>
              </a:rPr>
              <a:t>response = </a:t>
            </a:r>
            <a:r>
              <a:rPr lang="nl-NL" b="1" dirty="0" err="1">
                <a:solidFill>
                  <a:srgbClr val="000000"/>
                </a:solidFill>
                <a:latin typeface="Menlo" panose="020B0609030804020204" pitchFamily="49" charset="0"/>
              </a:rPr>
              <a:t>requests.get</a:t>
            </a:r>
            <a:r>
              <a:rPr lang="nl-NL" b="1" dirty="0">
                <a:solidFill>
                  <a:srgbClr val="000000"/>
                </a:solidFill>
                <a:latin typeface="Menlo" panose="020B0609030804020204" pitchFamily="49" charset="0"/>
              </a:rPr>
              <a:t>(</a:t>
            </a:r>
            <a:r>
              <a:rPr lang="nl-NL" b="1" dirty="0" err="1">
                <a:solidFill>
                  <a:srgbClr val="000000"/>
                </a:solidFill>
                <a:latin typeface="Menlo" panose="020B0609030804020204" pitchFamily="49" charset="0"/>
              </a:rPr>
              <a:t>url</a:t>
            </a:r>
            <a:r>
              <a:rPr lang="nl-NL" b="1" dirty="0">
                <a:solidFill>
                  <a:srgbClr val="000000"/>
                </a:solidFill>
                <a:latin typeface="Menlo" panose="020B0609030804020204" pitchFamily="49" charset="0"/>
              </a:rPr>
              <a:t>)</a:t>
            </a:r>
          </a:p>
          <a:p>
            <a:r>
              <a:rPr lang="nl-NL" b="1" dirty="0" err="1">
                <a:solidFill>
                  <a:srgbClr val="0000FF"/>
                </a:solidFill>
                <a:latin typeface="Menlo" panose="020B0609030804020204" pitchFamily="49" charset="0"/>
              </a:rPr>
              <a:t>if</a:t>
            </a:r>
            <a:r>
              <a:rPr lang="nl-NL" b="1" dirty="0">
                <a:solidFill>
                  <a:srgbClr val="000000"/>
                </a:solidFill>
                <a:latin typeface="Menlo" panose="020B0609030804020204" pitchFamily="49" charset="0"/>
              </a:rPr>
              <a:t> (</a:t>
            </a:r>
            <a:r>
              <a:rPr lang="nl-NL" b="1" dirty="0" err="1">
                <a:solidFill>
                  <a:srgbClr val="000000"/>
                </a:solidFill>
                <a:latin typeface="Menlo" panose="020B0609030804020204" pitchFamily="49" charset="0"/>
              </a:rPr>
              <a:t>response.status_code</a:t>
            </a:r>
            <a:r>
              <a:rPr lang="nl-NL" b="1" dirty="0">
                <a:solidFill>
                  <a:srgbClr val="000000"/>
                </a:solidFill>
                <a:latin typeface="Menlo" panose="020B0609030804020204" pitchFamily="49" charset="0"/>
              </a:rPr>
              <a:t> == </a:t>
            </a:r>
            <a:r>
              <a:rPr lang="nl-NL" b="1" dirty="0">
                <a:solidFill>
                  <a:srgbClr val="098658"/>
                </a:solidFill>
                <a:latin typeface="Menlo" panose="020B0609030804020204" pitchFamily="49" charset="0"/>
              </a:rPr>
              <a:t>200</a:t>
            </a:r>
            <a:r>
              <a:rPr lang="nl-NL" b="1" dirty="0">
                <a:solidFill>
                  <a:srgbClr val="000000"/>
                </a:solidFill>
                <a:latin typeface="Menlo" panose="020B0609030804020204" pitchFamily="49" charset="0"/>
              </a:rPr>
              <a:t>):</a:t>
            </a:r>
          </a:p>
          <a:p>
            <a:r>
              <a:rPr lang="nl-NL" b="1" dirty="0">
                <a:solidFill>
                  <a:srgbClr val="000000"/>
                </a:solidFill>
                <a:latin typeface="Menlo" panose="020B0609030804020204" pitchFamily="49" charset="0"/>
              </a:rPr>
              <a:t>    body = </a:t>
            </a:r>
            <a:r>
              <a:rPr lang="nl-NL" b="1" dirty="0" err="1">
                <a:solidFill>
                  <a:srgbClr val="000000"/>
                </a:solidFill>
                <a:latin typeface="Menlo" panose="020B0609030804020204" pitchFamily="49" charset="0"/>
              </a:rPr>
              <a:t>response.text</a:t>
            </a:r>
            <a:endParaRPr lang="nl-NL" b="1" dirty="0">
              <a:solidFill>
                <a:srgbClr val="000000"/>
              </a:solidFill>
              <a:latin typeface="Menlo" panose="020B0609030804020204" pitchFamily="49" charset="0"/>
            </a:endParaRPr>
          </a:p>
          <a:p>
            <a:r>
              <a:rPr lang="nl-NL" b="1" dirty="0">
                <a:solidFill>
                  <a:srgbClr val="000000"/>
                </a:solidFill>
                <a:latin typeface="Menlo" panose="020B0609030804020204" pitchFamily="49" charset="0"/>
              </a:rPr>
              <a:t>    </a:t>
            </a:r>
            <a:r>
              <a:rPr lang="nl-NL" b="1" dirty="0" err="1">
                <a:solidFill>
                  <a:srgbClr val="000000"/>
                </a:solidFill>
                <a:latin typeface="Menlo" panose="020B0609030804020204" pitchFamily="49" charset="0"/>
              </a:rPr>
              <a:t>decoded</a:t>
            </a:r>
            <a:r>
              <a:rPr lang="nl-NL" b="1" dirty="0">
                <a:solidFill>
                  <a:srgbClr val="000000"/>
                </a:solidFill>
                <a:latin typeface="Menlo" panose="020B0609030804020204" pitchFamily="49" charset="0"/>
              </a:rPr>
              <a:t> = response.</a:t>
            </a:r>
            <a:r>
              <a:rPr lang="nl-NL" b="1" dirty="0" err="1">
                <a:solidFill>
                  <a:srgbClr val="000000"/>
                </a:solidFill>
                <a:latin typeface="Menlo" panose="020B0609030804020204" pitchFamily="49" charset="0"/>
              </a:rPr>
              <a:t>json</a:t>
            </a:r>
            <a:r>
              <a:rPr lang="nl-NL" b="1" dirty="0">
                <a:solidFill>
                  <a:srgbClr val="000000"/>
                </a:solidFill>
                <a:latin typeface="Menlo" panose="020B0609030804020204" pitchFamily="49" charset="0"/>
              </a:rPr>
              <a:t>()</a:t>
            </a:r>
            <a:br>
              <a:rPr lang="nl-NL" b="1" dirty="0">
                <a:solidFill>
                  <a:srgbClr val="000000"/>
                </a:solidFill>
                <a:latin typeface="Menlo" panose="020B0609030804020204" pitchFamily="49" charset="0"/>
              </a:rPr>
            </a:br>
            <a:r>
              <a:rPr lang="nl-NL" b="1" dirty="0">
                <a:solidFill>
                  <a:srgbClr val="000000"/>
                </a:solidFill>
                <a:latin typeface="Menlo" panose="020B0609030804020204" pitchFamily="49" charset="0"/>
              </a:rPr>
              <a:t>    </a:t>
            </a:r>
            <a:r>
              <a:rPr lang="nl-NL" b="1" dirty="0" err="1">
                <a:solidFill>
                  <a:srgbClr val="000000"/>
                </a:solidFill>
                <a:latin typeface="Menlo" panose="020B0609030804020204" pitchFamily="49" charset="0"/>
              </a:rPr>
              <a:t>temperature</a:t>
            </a:r>
            <a:r>
              <a:rPr lang="nl-NL" b="1" dirty="0">
                <a:solidFill>
                  <a:srgbClr val="000000"/>
                </a:solidFill>
                <a:latin typeface="Menlo" panose="020B0609030804020204" pitchFamily="49" charset="0"/>
              </a:rPr>
              <a:t> = </a:t>
            </a:r>
            <a:r>
              <a:rPr lang="nl-NL" b="1" dirty="0" err="1">
                <a:solidFill>
                  <a:srgbClr val="000000"/>
                </a:solidFill>
                <a:latin typeface="Menlo" panose="020B0609030804020204" pitchFamily="49" charset="0"/>
              </a:rPr>
              <a:t>decoded</a:t>
            </a:r>
            <a:r>
              <a:rPr lang="nl-NL" b="1" dirty="0">
                <a:solidFill>
                  <a:srgbClr val="000000"/>
                </a:solidFill>
                <a:latin typeface="Menlo" panose="020B0609030804020204" pitchFamily="49" charset="0"/>
              </a:rPr>
              <a:t>[</a:t>
            </a:r>
            <a:r>
              <a:rPr lang="nl-NL" b="1" dirty="0">
                <a:solidFill>
                  <a:srgbClr val="A31515"/>
                </a:solidFill>
                <a:latin typeface="Menlo" panose="020B0609030804020204" pitchFamily="49" charset="0"/>
              </a:rPr>
              <a:t>'</a:t>
            </a:r>
            <a:r>
              <a:rPr lang="nl-NL" b="1" dirty="0" err="1">
                <a:solidFill>
                  <a:srgbClr val="A31515"/>
                </a:solidFill>
                <a:latin typeface="Menlo" panose="020B0609030804020204" pitchFamily="49" charset="0"/>
              </a:rPr>
              <a:t>main</a:t>
            </a:r>
            <a:r>
              <a:rPr lang="nl-NL" b="1" dirty="0">
                <a:solidFill>
                  <a:srgbClr val="A31515"/>
                </a:solidFill>
                <a:latin typeface="Menlo" panose="020B0609030804020204" pitchFamily="49" charset="0"/>
              </a:rPr>
              <a:t>'</a:t>
            </a:r>
            <a:r>
              <a:rPr lang="nl-NL" b="1" dirty="0">
                <a:solidFill>
                  <a:srgbClr val="000000"/>
                </a:solidFill>
                <a:latin typeface="Menlo" panose="020B0609030804020204" pitchFamily="49" charset="0"/>
              </a:rPr>
              <a:t>][</a:t>
            </a:r>
            <a:r>
              <a:rPr lang="nl-NL" b="1" dirty="0">
                <a:solidFill>
                  <a:srgbClr val="A31515"/>
                </a:solidFill>
                <a:latin typeface="Menlo" panose="020B0609030804020204" pitchFamily="49" charset="0"/>
              </a:rPr>
              <a:t>'temp'</a:t>
            </a:r>
            <a:r>
              <a:rPr lang="nl-NL" b="1" dirty="0">
                <a:solidFill>
                  <a:srgbClr val="000000"/>
                </a:solidFill>
                <a:latin typeface="Menlo" panose="020B0609030804020204" pitchFamily="49" charset="0"/>
              </a:rPr>
              <a:t>]</a:t>
            </a:r>
          </a:p>
          <a:p>
            <a:r>
              <a:rPr lang="nl-NL" b="1" dirty="0" err="1">
                <a:solidFill>
                  <a:srgbClr val="0000FF"/>
                </a:solidFill>
                <a:latin typeface="Menlo" panose="020B0609030804020204" pitchFamily="49" charset="0"/>
              </a:rPr>
              <a:t>else</a:t>
            </a:r>
            <a:r>
              <a:rPr lang="nl-NL" b="1" dirty="0">
                <a:solidFill>
                  <a:srgbClr val="000000"/>
                </a:solidFill>
                <a:latin typeface="Menlo" panose="020B0609030804020204" pitchFamily="49" charset="0"/>
              </a:rPr>
              <a:t>:</a:t>
            </a:r>
          </a:p>
          <a:p>
            <a:r>
              <a:rPr lang="nl-NL" b="1" dirty="0">
                <a:solidFill>
                  <a:srgbClr val="000000"/>
                </a:solidFill>
                <a:latin typeface="Menlo" panose="020B0609030804020204" pitchFamily="49" charset="0"/>
              </a:rPr>
              <a:t>    print(</a:t>
            </a:r>
            <a:r>
              <a:rPr lang="nl-NL" b="1" dirty="0">
                <a:solidFill>
                  <a:srgbClr val="A31515"/>
                </a:solidFill>
                <a:latin typeface="Menlo" panose="020B0609030804020204" pitchFamily="49" charset="0"/>
              </a:rPr>
              <a:t>"Error </a:t>
            </a:r>
            <a:r>
              <a:rPr lang="nl-NL" b="1" dirty="0" err="1">
                <a:solidFill>
                  <a:srgbClr val="A31515"/>
                </a:solidFill>
                <a:latin typeface="Menlo" panose="020B0609030804020204" pitchFamily="49" charset="0"/>
              </a:rPr>
              <a:t>for</a:t>
            </a:r>
            <a:r>
              <a:rPr lang="nl-NL" b="1" dirty="0">
                <a:solidFill>
                  <a:srgbClr val="A31515"/>
                </a:solidFill>
                <a:latin typeface="Menlo" panose="020B0609030804020204" pitchFamily="49" charset="0"/>
              </a:rPr>
              <a:t> </a:t>
            </a:r>
            <a:r>
              <a:rPr lang="nl-NL" b="1" dirty="0" err="1">
                <a:solidFill>
                  <a:srgbClr val="A31515"/>
                </a:solidFill>
                <a:latin typeface="Menlo" panose="020B0609030804020204" pitchFamily="49" charset="0"/>
              </a:rPr>
              <a:t>city</a:t>
            </a:r>
            <a:r>
              <a:rPr lang="nl-NL" b="1" dirty="0">
                <a:solidFill>
                  <a:srgbClr val="A31515"/>
                </a:solidFill>
                <a:latin typeface="Menlo" panose="020B0609030804020204" pitchFamily="49" charset="0"/>
              </a:rPr>
              <a:t> %s"</a:t>
            </a:r>
            <a:r>
              <a:rPr lang="nl-NL" b="1" dirty="0">
                <a:solidFill>
                  <a:srgbClr val="000000"/>
                </a:solidFill>
                <a:latin typeface="Menlo" panose="020B0609030804020204" pitchFamily="49" charset="0"/>
              </a:rPr>
              <a:t> % (</a:t>
            </a:r>
            <a:r>
              <a:rPr lang="nl-NL" b="1" dirty="0" err="1">
                <a:solidFill>
                  <a:srgbClr val="000000"/>
                </a:solidFill>
                <a:latin typeface="Menlo" panose="020B0609030804020204" pitchFamily="49" charset="0"/>
              </a:rPr>
              <a:t>city</a:t>
            </a:r>
            <a:r>
              <a:rPr lang="nl-NL" b="1" dirty="0">
                <a:solidFill>
                  <a:srgbClr val="000000"/>
                </a:solidFill>
                <a:latin typeface="Menlo" panose="020B0609030804020204" pitchFamily="49" charset="0"/>
              </a:rPr>
              <a:t>))</a:t>
            </a:r>
          </a:p>
        </p:txBody>
      </p:sp>
    </p:spTree>
    <p:extLst>
      <p:ext uri="{BB962C8B-B14F-4D97-AF65-F5344CB8AC3E}">
        <p14:creationId xmlns:p14="http://schemas.microsoft.com/office/powerpoint/2010/main" val="132503561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2400BAF9-D37F-F44D-B5D9-60C6A6B93968}"/>
              </a:ext>
            </a:extLst>
          </p:cNvPr>
          <p:cNvSpPr>
            <a:spLocks noGrp="1"/>
          </p:cNvSpPr>
          <p:nvPr>
            <p:ph type="title"/>
          </p:nvPr>
        </p:nvSpPr>
        <p:spPr/>
        <p:txBody>
          <a:bodyPr/>
          <a:lstStyle/>
          <a:p>
            <a:r>
              <a:rPr lang="nl-NL" dirty="0"/>
              <a:t>Get </a:t>
            </a:r>
            <a:r>
              <a:rPr lang="nl-NL" dirty="0" err="1"/>
              <a:t>the</a:t>
            </a:r>
            <a:r>
              <a:rPr lang="nl-NL" dirty="0"/>
              <a:t> </a:t>
            </a:r>
            <a:r>
              <a:rPr lang="nl-NL" dirty="0" err="1"/>
              <a:t>weather</a:t>
            </a:r>
            <a:r>
              <a:rPr lang="nl-NL" dirty="0"/>
              <a:t> in New York</a:t>
            </a:r>
          </a:p>
        </p:txBody>
      </p:sp>
      <p:sp>
        <p:nvSpPr>
          <p:cNvPr id="2" name="Tijdelijke aanduiding voor inhoud 1">
            <a:extLst>
              <a:ext uri="{FF2B5EF4-FFF2-40B4-BE49-F238E27FC236}">
                <a16:creationId xmlns:a16="http://schemas.microsoft.com/office/drawing/2014/main" id="{480C69A4-118F-E44D-B979-7BECBC743D10}"/>
              </a:ext>
            </a:extLst>
          </p:cNvPr>
          <p:cNvSpPr>
            <a:spLocks noGrp="1"/>
          </p:cNvSpPr>
          <p:nvPr>
            <p:ph idx="1"/>
          </p:nvPr>
        </p:nvSpPr>
        <p:spPr/>
        <p:txBody>
          <a:bodyPr>
            <a:noAutofit/>
          </a:bodyPr>
          <a:lstStyle/>
          <a:p>
            <a:pPr marL="0" indent="0">
              <a:buNone/>
            </a:pPr>
            <a:r>
              <a:rPr lang="nl-NL" dirty="0" err="1">
                <a:latin typeface="+mn-lt"/>
              </a:rPr>
              <a:t>Use</a:t>
            </a:r>
            <a:r>
              <a:rPr lang="nl-NL" dirty="0">
                <a:latin typeface="+mn-lt"/>
              </a:rPr>
              <a:t> </a:t>
            </a:r>
            <a:r>
              <a:rPr lang="nl-NL" dirty="0" err="1">
                <a:latin typeface="+mn-lt"/>
              </a:rPr>
              <a:t>requests</a:t>
            </a:r>
            <a:r>
              <a:rPr lang="nl-NL" dirty="0">
                <a:latin typeface="+mn-lt"/>
              </a:rPr>
              <a:t> </a:t>
            </a:r>
            <a:r>
              <a:rPr lang="nl-NL" dirty="0" err="1">
                <a:latin typeface="+mn-lt"/>
              </a:rPr>
              <a:t>to</a:t>
            </a:r>
            <a:r>
              <a:rPr lang="nl-NL" dirty="0">
                <a:latin typeface="+mn-lt"/>
              </a:rPr>
              <a:t> query </a:t>
            </a:r>
            <a:r>
              <a:rPr lang="nl-NL" dirty="0" err="1">
                <a:latin typeface="+mn-lt"/>
              </a:rPr>
              <a:t>openweathermap.org</a:t>
            </a:r>
            <a:r>
              <a:rPr lang="nl-NL" dirty="0">
                <a:latin typeface="+mn-lt"/>
              </a:rPr>
              <a:t> </a:t>
            </a:r>
            <a:r>
              <a:rPr lang="nl-NL" dirty="0" err="1">
                <a:latin typeface="+mn-lt"/>
              </a:rPr>
              <a:t>for</a:t>
            </a:r>
            <a:r>
              <a:rPr lang="nl-NL" dirty="0">
                <a:latin typeface="+mn-lt"/>
              </a:rPr>
              <a:t> </a:t>
            </a:r>
            <a:r>
              <a:rPr lang="nl-NL" dirty="0" err="1">
                <a:latin typeface="+mn-lt"/>
              </a:rPr>
              <a:t>the</a:t>
            </a:r>
            <a:r>
              <a:rPr lang="nl-NL" dirty="0">
                <a:latin typeface="+mn-lt"/>
              </a:rPr>
              <a:t> </a:t>
            </a:r>
            <a:r>
              <a:rPr lang="nl-NL" dirty="0" err="1">
                <a:latin typeface="+mn-lt"/>
              </a:rPr>
              <a:t>weather</a:t>
            </a:r>
            <a:r>
              <a:rPr lang="nl-NL" dirty="0">
                <a:latin typeface="+mn-lt"/>
              </a:rPr>
              <a:t> in a </a:t>
            </a:r>
            <a:r>
              <a:rPr lang="nl-NL" dirty="0" err="1">
                <a:latin typeface="+mn-lt"/>
              </a:rPr>
              <a:t>specified</a:t>
            </a:r>
            <a:r>
              <a:rPr lang="nl-NL" dirty="0">
                <a:latin typeface="+mn-lt"/>
              </a:rPr>
              <a:t> </a:t>
            </a:r>
            <a:r>
              <a:rPr lang="nl-NL" dirty="0" err="1">
                <a:latin typeface="+mn-lt"/>
              </a:rPr>
              <a:t>city</a:t>
            </a:r>
            <a:r>
              <a:rPr lang="nl-NL" dirty="0">
                <a:latin typeface="+mn-lt"/>
              </a:rPr>
              <a:t>.</a:t>
            </a:r>
          </a:p>
          <a:p>
            <a:pPr marL="0" indent="0">
              <a:lnSpc>
                <a:spcPct val="100000"/>
              </a:lnSpc>
              <a:buNone/>
            </a:pPr>
            <a:endParaRPr lang="nl-NL" dirty="0">
              <a:latin typeface="+mn-lt"/>
            </a:endParaRPr>
          </a:p>
          <a:p>
            <a:pPr marL="0" indent="0">
              <a:lnSpc>
                <a:spcPct val="100000"/>
              </a:lnSpc>
              <a:buNone/>
            </a:pPr>
            <a:r>
              <a:rPr lang="nl-NL" dirty="0">
                <a:latin typeface="+mn-lt"/>
              </a:rPr>
              <a:t>Tips:</a:t>
            </a:r>
          </a:p>
          <a:p>
            <a:pPr>
              <a:lnSpc>
                <a:spcPct val="100000"/>
              </a:lnSpc>
            </a:pPr>
            <a:r>
              <a:rPr lang="nl-NL" dirty="0">
                <a:latin typeface="+mn-lt"/>
              </a:rPr>
              <a:t>import </a:t>
            </a:r>
            <a:r>
              <a:rPr lang="nl-NL" b="1" dirty="0" err="1">
                <a:latin typeface="+mn-lt"/>
              </a:rPr>
              <a:t>requests</a:t>
            </a:r>
            <a:endParaRPr lang="nl-NL" b="1" dirty="0">
              <a:latin typeface="+mn-lt"/>
            </a:endParaRPr>
          </a:p>
          <a:p>
            <a:pPr>
              <a:lnSpc>
                <a:spcPct val="100000"/>
              </a:lnSpc>
            </a:pPr>
            <a:r>
              <a:rPr lang="nl-NL" dirty="0" err="1">
                <a:latin typeface="+mn-lt"/>
              </a:rPr>
              <a:t>build</a:t>
            </a:r>
            <a:r>
              <a:rPr lang="nl-NL" dirty="0">
                <a:latin typeface="+mn-lt"/>
              </a:rPr>
              <a:t> </a:t>
            </a:r>
            <a:r>
              <a:rPr lang="nl-NL" dirty="0" err="1">
                <a:latin typeface="+mn-lt"/>
              </a:rPr>
              <a:t>the</a:t>
            </a:r>
            <a:r>
              <a:rPr lang="nl-NL" dirty="0">
                <a:latin typeface="+mn-lt"/>
              </a:rPr>
              <a:t> </a:t>
            </a:r>
            <a:r>
              <a:rPr lang="nl-NL" dirty="0" err="1">
                <a:latin typeface="+mn-lt"/>
              </a:rPr>
              <a:t>url</a:t>
            </a:r>
            <a:r>
              <a:rPr lang="nl-NL" dirty="0">
                <a:latin typeface="+mn-lt"/>
              </a:rPr>
              <a:t> (</a:t>
            </a:r>
            <a:r>
              <a:rPr lang="nl-NL" dirty="0" err="1">
                <a:latin typeface="+mn-lt"/>
              </a:rPr>
              <a:t>see</a:t>
            </a:r>
            <a:r>
              <a:rPr lang="nl-NL" dirty="0">
                <a:latin typeface="+mn-lt"/>
              </a:rPr>
              <a:t> </a:t>
            </a:r>
            <a:r>
              <a:rPr lang="nl-NL" dirty="0">
                <a:latin typeface="+mn-lt"/>
                <a:hlinkClick r:id="rId2"/>
              </a:rPr>
              <a:t>https://openweathermap.org/current</a:t>
            </a:r>
            <a:r>
              <a:rPr lang="nl-NL" dirty="0">
                <a:latin typeface="+mn-lt"/>
              </a:rPr>
              <a:t>)</a:t>
            </a:r>
            <a:br>
              <a:rPr lang="nl-NL" dirty="0">
                <a:latin typeface="+mn-lt"/>
              </a:rPr>
            </a:br>
            <a:r>
              <a:rPr lang="nl-NL" dirty="0">
                <a:latin typeface="+mn-lt"/>
              </a:rPr>
              <a:t>	</a:t>
            </a:r>
            <a:r>
              <a:rPr lang="nl-NL" dirty="0" err="1">
                <a:latin typeface="+mn-lt"/>
              </a:rPr>
              <a:t>use</a:t>
            </a:r>
            <a:r>
              <a:rPr lang="nl-NL" dirty="0">
                <a:latin typeface="+mn-lt"/>
              </a:rPr>
              <a:t>: </a:t>
            </a:r>
            <a:r>
              <a:rPr lang="nl-NL" b="1" dirty="0" err="1">
                <a:latin typeface="+mn-lt"/>
              </a:rPr>
              <a:t>appid</a:t>
            </a:r>
            <a:r>
              <a:rPr lang="nl-NL" b="1" dirty="0">
                <a:latin typeface="+mn-lt"/>
              </a:rPr>
              <a:t>=d1526a9039658a6f76950cff21823aff</a:t>
            </a:r>
            <a:endParaRPr lang="nl-NL" dirty="0">
              <a:latin typeface="+mn-lt"/>
            </a:endParaRPr>
          </a:p>
          <a:p>
            <a:pPr>
              <a:lnSpc>
                <a:spcPct val="100000"/>
              </a:lnSpc>
            </a:pPr>
            <a:r>
              <a:rPr lang="nl-NL" dirty="0" err="1">
                <a:latin typeface="+mn-lt"/>
              </a:rPr>
              <a:t>use</a:t>
            </a:r>
            <a:r>
              <a:rPr lang="nl-NL" dirty="0">
                <a:latin typeface="+mn-lt"/>
              </a:rPr>
              <a:t> </a:t>
            </a:r>
            <a:r>
              <a:rPr lang="nl-NL" dirty="0" err="1">
                <a:latin typeface="+mn-lt"/>
              </a:rPr>
              <a:t>the</a:t>
            </a:r>
            <a:r>
              <a:rPr lang="nl-NL" dirty="0">
                <a:latin typeface="+mn-lt"/>
              </a:rPr>
              <a:t> </a:t>
            </a:r>
            <a:r>
              <a:rPr lang="nl-NL" dirty="0" err="1">
                <a:latin typeface="+mn-lt"/>
              </a:rPr>
              <a:t>following</a:t>
            </a:r>
            <a:r>
              <a:rPr lang="nl-NL" dirty="0">
                <a:latin typeface="+mn-lt"/>
              </a:rPr>
              <a:t> code </a:t>
            </a:r>
            <a:r>
              <a:rPr lang="nl-NL" dirty="0" err="1">
                <a:latin typeface="+mn-lt"/>
              </a:rPr>
              <a:t>to</a:t>
            </a:r>
            <a:r>
              <a:rPr lang="nl-NL" dirty="0">
                <a:latin typeface="+mn-lt"/>
              </a:rPr>
              <a:t> get </a:t>
            </a:r>
            <a:r>
              <a:rPr lang="nl-NL" dirty="0" err="1">
                <a:latin typeface="+mn-lt"/>
              </a:rPr>
              <a:t>the</a:t>
            </a:r>
            <a:r>
              <a:rPr lang="nl-NL" dirty="0">
                <a:latin typeface="+mn-lt"/>
              </a:rPr>
              <a:t> response: </a:t>
            </a:r>
            <a:br>
              <a:rPr lang="nl-NL" dirty="0">
                <a:latin typeface="+mn-lt"/>
              </a:rPr>
            </a:br>
            <a:r>
              <a:rPr lang="nl-NL" b="1" dirty="0"/>
              <a:t>	response = requests.get(url)</a:t>
            </a:r>
          </a:p>
          <a:p>
            <a:pPr>
              <a:lnSpc>
                <a:spcPct val="100000"/>
              </a:lnSpc>
            </a:pPr>
            <a:r>
              <a:rPr lang="nl-NL" dirty="0" err="1">
                <a:latin typeface="+mn-lt"/>
              </a:rPr>
              <a:t>use</a:t>
            </a:r>
            <a:r>
              <a:rPr lang="nl-NL" dirty="0">
                <a:latin typeface="+mn-lt"/>
              </a:rPr>
              <a:t> </a:t>
            </a:r>
            <a:r>
              <a:rPr lang="nl-NL" dirty="0" err="1">
                <a:latin typeface="+mn-lt"/>
              </a:rPr>
              <a:t>json</a:t>
            </a:r>
            <a:r>
              <a:rPr lang="nl-NL" dirty="0">
                <a:latin typeface="+mn-lt"/>
              </a:rPr>
              <a:t> </a:t>
            </a:r>
            <a:r>
              <a:rPr lang="nl-NL" dirty="0" err="1">
                <a:latin typeface="+mn-lt"/>
              </a:rPr>
              <a:t>to</a:t>
            </a:r>
            <a:r>
              <a:rPr lang="nl-NL" dirty="0">
                <a:latin typeface="+mn-lt"/>
              </a:rPr>
              <a:t> </a:t>
            </a:r>
            <a:r>
              <a:rPr lang="nl-NL" dirty="0" err="1">
                <a:latin typeface="+mn-lt"/>
              </a:rPr>
              <a:t>decode</a:t>
            </a:r>
            <a:r>
              <a:rPr lang="nl-NL" dirty="0">
                <a:latin typeface="+mn-lt"/>
              </a:rPr>
              <a:t> </a:t>
            </a:r>
            <a:r>
              <a:rPr lang="nl-NL" dirty="0" err="1">
                <a:latin typeface="+mn-lt"/>
              </a:rPr>
              <a:t>the</a:t>
            </a:r>
            <a:r>
              <a:rPr lang="nl-NL" dirty="0">
                <a:latin typeface="+mn-lt"/>
              </a:rPr>
              <a:t> response </a:t>
            </a:r>
            <a:r>
              <a:rPr lang="nl-NL" dirty="0" err="1">
                <a:latin typeface="+mn-lt"/>
              </a:rPr>
              <a:t>into</a:t>
            </a:r>
            <a:r>
              <a:rPr lang="nl-NL" dirty="0">
                <a:latin typeface="+mn-lt"/>
              </a:rPr>
              <a:t> a Python </a:t>
            </a:r>
            <a:r>
              <a:rPr lang="nl-NL" dirty="0" err="1">
                <a:latin typeface="+mn-lt"/>
              </a:rPr>
              <a:t>dictionary</a:t>
            </a:r>
          </a:p>
          <a:p>
            <a:pPr marL="1007943" lvl="2" indent="0">
              <a:lnSpc>
                <a:spcPct val="100000"/>
              </a:lnSpc>
              <a:buNone/>
            </a:pPr>
            <a:r>
              <a:rPr lang="nl-NL" sz="2000" b="1" dirty="0"/>
              <a:t>response.</a:t>
            </a:r>
            <a:r>
              <a:rPr lang="nl-NL" sz="2000" b="1" dirty="0" err="1"/>
              <a:t>json</a:t>
            </a:r>
            <a:r>
              <a:rPr lang="nl-NL" sz="2000" b="1" dirty="0"/>
              <a:t>()</a:t>
            </a:r>
          </a:p>
          <a:p>
            <a:pPr>
              <a:lnSpc>
                <a:spcPct val="100000"/>
              </a:lnSpc>
            </a:pPr>
            <a:r>
              <a:rPr lang="nl-NL" dirty="0">
                <a:latin typeface="+mn-lt"/>
              </a:rPr>
              <a:t>get </a:t>
            </a:r>
            <a:r>
              <a:rPr lang="nl-NL" dirty="0" err="1">
                <a:latin typeface="+mn-lt"/>
              </a:rPr>
              <a:t>and</a:t>
            </a:r>
            <a:r>
              <a:rPr lang="nl-NL" dirty="0">
                <a:latin typeface="+mn-lt"/>
              </a:rPr>
              <a:t> print </a:t>
            </a:r>
            <a:r>
              <a:rPr lang="nl-NL" dirty="0" err="1">
                <a:latin typeface="+mn-lt"/>
              </a:rPr>
              <a:t>the</a:t>
            </a:r>
            <a:r>
              <a:rPr lang="nl-NL" dirty="0">
                <a:latin typeface="+mn-lt"/>
              </a:rPr>
              <a:t> </a:t>
            </a:r>
            <a:r>
              <a:rPr lang="nl-NL" dirty="0" err="1">
                <a:latin typeface="+mn-lt"/>
              </a:rPr>
              <a:t>temperature</a:t>
            </a:r>
            <a:br>
              <a:rPr lang="nl-NL" sz="1800" dirty="0"/>
            </a:br>
            <a:endParaRPr lang="nl-NL" sz="1800" dirty="0"/>
          </a:p>
        </p:txBody>
      </p:sp>
      <p:sp>
        <p:nvSpPr>
          <p:cNvPr id="4" name="Tekstvak 3">
            <a:extLst>
              <a:ext uri="{FF2B5EF4-FFF2-40B4-BE49-F238E27FC236}">
                <a16:creationId xmlns:a16="http://schemas.microsoft.com/office/drawing/2014/main" id="{242D1BAA-47EB-1FE7-9550-3FDEF6ABE776}"/>
              </a:ext>
            </a:extLst>
          </p:cNvPr>
          <p:cNvSpPr txBox="1"/>
          <p:nvPr/>
        </p:nvSpPr>
        <p:spPr>
          <a:xfrm>
            <a:off x="1944688" y="386318"/>
            <a:ext cx="2448272" cy="923330"/>
          </a:xfrm>
          <a:prstGeom prst="rect">
            <a:avLst/>
          </a:prstGeom>
          <a:noFill/>
        </p:spPr>
        <p:txBody>
          <a:bodyPr wrap="square" rtlCol="0">
            <a:spAutoFit/>
          </a:bodyPr>
          <a:lstStyle/>
          <a:p>
            <a:r>
              <a:rPr lang="nl-NL" dirty="0" err="1">
                <a:solidFill>
                  <a:schemeClr val="bg2">
                    <a:lumMod val="50000"/>
                  </a:schemeClr>
                </a:solidFill>
              </a:rPr>
              <a:t>Exercise</a:t>
            </a:r>
            <a:r>
              <a:rPr lang="nl-NL" dirty="0">
                <a:solidFill>
                  <a:schemeClr val="bg2">
                    <a:lumMod val="50000"/>
                  </a:schemeClr>
                </a:solidFill>
              </a:rPr>
              <a:t> </a:t>
            </a:r>
            <a:r>
              <a:rPr lang="nl-NL" dirty="0">
                <a:solidFill>
                  <a:schemeClr val="bg2">
                    <a:lumMod val="50000"/>
                  </a:schemeClr>
                </a:solidFill>
                <a:latin typeface="+mn-lt"/>
              </a:rPr>
              <a:t>2.7</a:t>
            </a:r>
          </a:p>
          <a:p>
            <a:endParaRPr lang="nl-NL" dirty="0">
              <a:solidFill>
                <a:schemeClr val="bg2">
                  <a:lumMod val="50000"/>
                </a:schemeClr>
              </a:solidFill>
              <a:latin typeface="+mn-lt"/>
            </a:endParaRPr>
          </a:p>
          <a:p>
            <a:endParaRPr lang="nl-NL" dirty="0">
              <a:solidFill>
                <a:schemeClr val="bg2">
                  <a:lumMod val="50000"/>
                </a:schemeClr>
              </a:solidFill>
              <a:latin typeface="+mn-lt"/>
            </a:endParaRPr>
          </a:p>
        </p:txBody>
      </p:sp>
    </p:spTree>
    <p:extLst>
      <p:ext uri="{BB962C8B-B14F-4D97-AF65-F5344CB8AC3E}">
        <p14:creationId xmlns:p14="http://schemas.microsoft.com/office/powerpoint/2010/main" val="48454225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p:cNvSpPr>
            <a:spLocks noGrp="1"/>
          </p:cNvSpPr>
          <p:nvPr>
            <p:ph idx="1"/>
          </p:nvPr>
        </p:nvSpPr>
        <p:spPr/>
        <p:txBody>
          <a:bodyPr/>
          <a:lstStyle/>
          <a:p>
            <a:r>
              <a:rPr lang="nl-NL" sz="2000" dirty="0"/>
              <a:t>Go </a:t>
            </a:r>
            <a:r>
              <a:rPr lang="nl-NL" sz="2000" dirty="0" err="1"/>
              <a:t>to</a:t>
            </a:r>
            <a:r>
              <a:rPr lang="nl-NL" sz="2000" dirty="0"/>
              <a:t> </a:t>
            </a:r>
            <a:r>
              <a:rPr lang="nl-NL" sz="2000" dirty="0" err="1"/>
              <a:t>the</a:t>
            </a:r>
            <a:r>
              <a:rPr lang="nl-NL" sz="2000" dirty="0"/>
              <a:t> website: </a:t>
            </a:r>
            <a:r>
              <a:rPr lang="nl-NL" sz="2000" dirty="0">
                <a:hlinkClick r:id="rId2"/>
              </a:rPr>
              <a:t>https://pypi.org/</a:t>
            </a:r>
            <a:endParaRPr lang="nl-NL" sz="2000" dirty="0"/>
          </a:p>
          <a:p>
            <a:endParaRPr lang="nl-NL" dirty="0"/>
          </a:p>
          <a:p>
            <a:r>
              <a:rPr lang="nl-NL" sz="2000" dirty="0"/>
              <a:t>The trainer </a:t>
            </a:r>
            <a:r>
              <a:rPr lang="nl-NL" sz="2000" dirty="0" err="1"/>
              <a:t>will</a:t>
            </a:r>
            <a:r>
              <a:rPr lang="nl-NL" sz="2000" dirty="0"/>
              <a:t> </a:t>
            </a:r>
            <a:r>
              <a:rPr lang="nl-NL" sz="2000" dirty="0" err="1"/>
              <a:t>give</a:t>
            </a:r>
            <a:r>
              <a:rPr lang="nl-NL" sz="2000" dirty="0"/>
              <a:t> a </a:t>
            </a:r>
            <a:r>
              <a:rPr lang="nl-NL" sz="2000" dirty="0" err="1"/>
              <a:t>demonstration</a:t>
            </a:r>
            <a:r>
              <a:rPr lang="nl-NL" sz="2000" dirty="0"/>
              <a:t> </a:t>
            </a:r>
            <a:r>
              <a:rPr lang="nl-NL" sz="2000" dirty="0" err="1"/>
              <a:t>how</a:t>
            </a:r>
            <a:r>
              <a:rPr lang="nl-NL" sz="2000" dirty="0"/>
              <a:t> </a:t>
            </a:r>
            <a:r>
              <a:rPr lang="nl-NL" sz="2000" dirty="0" err="1"/>
              <a:t>to</a:t>
            </a:r>
            <a:r>
              <a:rPr lang="nl-NL" sz="2000" dirty="0"/>
              <a:t> </a:t>
            </a:r>
            <a:r>
              <a:rPr lang="nl-NL" sz="2000" dirty="0" err="1"/>
              <a:t>install</a:t>
            </a:r>
            <a:r>
              <a:rPr lang="nl-NL" sz="2000" dirty="0"/>
              <a:t> a Python Package Index.</a:t>
            </a:r>
          </a:p>
          <a:p>
            <a:endParaRPr lang="nl-NL" dirty="0"/>
          </a:p>
          <a:p>
            <a:r>
              <a:rPr lang="nl-NL" sz="2000" dirty="0" err="1"/>
              <a:t>One</a:t>
            </a:r>
            <a:r>
              <a:rPr lang="nl-NL" sz="2000" dirty="0"/>
              <a:t> of </a:t>
            </a:r>
            <a:r>
              <a:rPr lang="nl-NL" sz="2000" dirty="0" err="1"/>
              <a:t>the</a:t>
            </a:r>
            <a:r>
              <a:rPr lang="nl-NL" sz="2000" dirty="0"/>
              <a:t> </a:t>
            </a:r>
            <a:r>
              <a:rPr lang="nl-NL" sz="2000" dirty="0" err="1"/>
              <a:t>following</a:t>
            </a:r>
            <a:r>
              <a:rPr lang="nl-NL" sz="2000" dirty="0"/>
              <a:t> </a:t>
            </a:r>
            <a:r>
              <a:rPr lang="nl-NL" sz="2000" dirty="0" err="1"/>
              <a:t>examples</a:t>
            </a:r>
            <a:r>
              <a:rPr lang="nl-NL" sz="2000" dirty="0"/>
              <a:t> </a:t>
            </a:r>
            <a:r>
              <a:rPr lang="nl-NL" sz="2000" dirty="0" err="1"/>
              <a:t>can</a:t>
            </a:r>
            <a:r>
              <a:rPr lang="nl-NL" sz="2000" dirty="0"/>
              <a:t> </a:t>
            </a:r>
            <a:r>
              <a:rPr lang="nl-NL" sz="2000" dirty="0" err="1"/>
              <a:t>be</a:t>
            </a:r>
            <a:r>
              <a:rPr lang="nl-NL" sz="2000" dirty="0"/>
              <a:t> </a:t>
            </a:r>
            <a:r>
              <a:rPr lang="nl-NL" sz="2000" dirty="0" err="1"/>
              <a:t>used</a:t>
            </a:r>
            <a:r>
              <a:rPr lang="nl-NL" sz="2000" dirty="0"/>
              <a:t>:</a:t>
            </a:r>
          </a:p>
          <a:p>
            <a:pPr lvl="1"/>
            <a:r>
              <a:rPr lang="nl-NL" dirty="0"/>
              <a:t>Open </a:t>
            </a:r>
            <a:r>
              <a:rPr lang="nl-NL" dirty="0" err="1"/>
              <a:t>Weather</a:t>
            </a:r>
            <a:r>
              <a:rPr lang="nl-NL" dirty="0"/>
              <a:t> Map</a:t>
            </a:r>
          </a:p>
          <a:p>
            <a:pPr lvl="1"/>
            <a:r>
              <a:rPr lang="nl-NL" dirty="0" err="1"/>
              <a:t>Requests</a:t>
            </a:r>
            <a:endParaRPr lang="nl-NL" dirty="0"/>
          </a:p>
          <a:p>
            <a:pPr lvl="1"/>
            <a:r>
              <a:rPr lang="nl-NL" dirty="0"/>
              <a:t>HTML Converter / Generator</a:t>
            </a:r>
          </a:p>
          <a:p>
            <a:pPr lvl="1"/>
            <a:r>
              <a:rPr lang="nl-NL" dirty="0"/>
              <a:t>PDF Converter / Generator</a:t>
            </a:r>
          </a:p>
          <a:p>
            <a:pPr lvl="1"/>
            <a:r>
              <a:rPr lang="nl-NL" dirty="0"/>
              <a:t>Excel Converter </a:t>
            </a:r>
            <a:r>
              <a:rPr lang="nl-NL" dirty="0" err="1"/>
              <a:t>to</a:t>
            </a:r>
            <a:r>
              <a:rPr lang="nl-NL" dirty="0"/>
              <a:t> …</a:t>
            </a:r>
          </a:p>
          <a:p>
            <a:pPr lvl="1"/>
            <a:endParaRPr lang="nl-NL" dirty="0"/>
          </a:p>
          <a:p>
            <a:r>
              <a:rPr lang="nl-NL" dirty="0" err="1"/>
              <a:t>Can</a:t>
            </a:r>
            <a:r>
              <a:rPr lang="nl-NL" dirty="0"/>
              <a:t> </a:t>
            </a:r>
            <a:r>
              <a:rPr lang="nl-NL" dirty="0" err="1"/>
              <a:t>you</a:t>
            </a:r>
            <a:r>
              <a:rPr lang="nl-NL" dirty="0"/>
              <a:t> </a:t>
            </a:r>
            <a:r>
              <a:rPr lang="nl-NL" dirty="0" err="1"/>
              <a:t>give</a:t>
            </a:r>
            <a:r>
              <a:rPr lang="nl-NL" dirty="0"/>
              <a:t> more </a:t>
            </a:r>
            <a:r>
              <a:rPr lang="nl-NL" dirty="0" err="1"/>
              <a:t>examples</a:t>
            </a:r>
            <a:r>
              <a:rPr lang="nl-NL" dirty="0"/>
              <a:t> for </a:t>
            </a:r>
            <a:r>
              <a:rPr lang="nl-NL" dirty="0" err="1"/>
              <a:t>demonstration</a:t>
            </a:r>
            <a:r>
              <a:rPr lang="nl-NL" dirty="0"/>
              <a:t>?</a:t>
            </a:r>
            <a:endParaRPr lang="en-US" dirty="0"/>
          </a:p>
          <a:p>
            <a:pPr marL="0" indent="0">
              <a:buNone/>
            </a:pPr>
            <a:endParaRPr lang="nl-NL" sz="2000" dirty="0"/>
          </a:p>
        </p:txBody>
      </p:sp>
      <p:sp>
        <p:nvSpPr>
          <p:cNvPr id="3" name="Titel 2"/>
          <p:cNvSpPr>
            <a:spLocks noGrp="1"/>
          </p:cNvSpPr>
          <p:nvPr>
            <p:ph type="title"/>
          </p:nvPr>
        </p:nvSpPr>
        <p:spPr/>
        <p:txBody>
          <a:bodyPr/>
          <a:lstStyle/>
          <a:p>
            <a:r>
              <a:rPr lang="en-US" sz="2800" dirty="0"/>
              <a:t>The Python Package Index - </a:t>
            </a:r>
            <a:r>
              <a:rPr lang="en-US" sz="2800" dirty="0" err="1"/>
              <a:t>PyPI</a:t>
            </a:r>
            <a:endParaRPr lang="nl-NL" sz="2800" b="0" dirty="0"/>
          </a:p>
        </p:txBody>
      </p:sp>
    </p:spTree>
    <p:extLst>
      <p:ext uri="{BB962C8B-B14F-4D97-AF65-F5344CB8AC3E}">
        <p14:creationId xmlns:p14="http://schemas.microsoft.com/office/powerpoint/2010/main" val="17833701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758F131-38B5-234E-9DB0-B8EBE0C073A6}"/>
              </a:ext>
            </a:extLst>
          </p:cNvPr>
          <p:cNvSpPr>
            <a:spLocks noGrp="1"/>
          </p:cNvSpPr>
          <p:nvPr>
            <p:ph type="title"/>
          </p:nvPr>
        </p:nvSpPr>
        <p:spPr>
          <a:xfrm>
            <a:off x="1943967" y="402483"/>
            <a:ext cx="7920881" cy="1461188"/>
          </a:xfrm>
        </p:spPr>
        <p:txBody>
          <a:bodyPr/>
          <a:lstStyle/>
          <a:p>
            <a:r>
              <a:rPr lang="nl-NL" dirty="0" err="1"/>
              <a:t>Find</a:t>
            </a:r>
            <a:r>
              <a:rPr lang="nl-NL" dirty="0"/>
              <a:t> Python packages </a:t>
            </a:r>
            <a:r>
              <a:rPr lang="nl-NL" dirty="0" err="1"/>
              <a:t>yourself</a:t>
            </a:r>
            <a:endParaRPr lang="nl-NL" dirty="0"/>
          </a:p>
        </p:txBody>
      </p:sp>
      <p:sp>
        <p:nvSpPr>
          <p:cNvPr id="3" name="Tijdelijke aanduiding voor inhoud 2">
            <a:extLst>
              <a:ext uri="{FF2B5EF4-FFF2-40B4-BE49-F238E27FC236}">
                <a16:creationId xmlns:a16="http://schemas.microsoft.com/office/drawing/2014/main" id="{777F329F-479D-2D4C-B2CC-168F1C36D5E7}"/>
              </a:ext>
            </a:extLst>
          </p:cNvPr>
          <p:cNvSpPr>
            <a:spLocks noGrp="1"/>
          </p:cNvSpPr>
          <p:nvPr>
            <p:ph idx="1"/>
          </p:nvPr>
        </p:nvSpPr>
        <p:spPr/>
        <p:txBody>
          <a:bodyPr/>
          <a:lstStyle/>
          <a:p>
            <a:r>
              <a:rPr lang="nl-NL" i="1" dirty="0" err="1"/>
              <a:t>This</a:t>
            </a:r>
            <a:r>
              <a:rPr lang="nl-NL" i="1" dirty="0"/>
              <a:t> </a:t>
            </a:r>
            <a:r>
              <a:rPr lang="nl-NL" i="1" dirty="0" err="1"/>
              <a:t>exercise</a:t>
            </a:r>
            <a:r>
              <a:rPr lang="nl-NL" i="1" dirty="0"/>
              <a:t> is a </a:t>
            </a:r>
            <a:r>
              <a:rPr lang="nl-NL" i="1" dirty="0" err="1"/>
              <a:t>group</a:t>
            </a:r>
            <a:r>
              <a:rPr lang="nl-NL" i="1" dirty="0"/>
              <a:t> </a:t>
            </a:r>
            <a:r>
              <a:rPr lang="nl-NL" i="1" dirty="0" err="1"/>
              <a:t>exercise</a:t>
            </a:r>
            <a:r>
              <a:rPr lang="nl-NL" i="1" dirty="0"/>
              <a:t>!</a:t>
            </a:r>
          </a:p>
          <a:p>
            <a:endParaRPr lang="nl-NL" dirty="0"/>
          </a:p>
          <a:p>
            <a:r>
              <a:rPr lang="nl-NL" dirty="0" err="1"/>
              <a:t>Groups</a:t>
            </a:r>
            <a:r>
              <a:rPr lang="nl-NL" dirty="0"/>
              <a:t> </a:t>
            </a:r>
            <a:r>
              <a:rPr lang="nl-NL" dirty="0" err="1"/>
              <a:t>will</a:t>
            </a:r>
            <a:r>
              <a:rPr lang="nl-NL" dirty="0"/>
              <a:t> </a:t>
            </a:r>
            <a:r>
              <a:rPr lang="nl-NL" dirty="0" err="1"/>
              <a:t>be</a:t>
            </a:r>
            <a:r>
              <a:rPr lang="nl-NL" dirty="0"/>
              <a:t> made. </a:t>
            </a:r>
            <a:r>
              <a:rPr lang="nl-NL" dirty="0" err="1"/>
              <a:t>Each</a:t>
            </a:r>
            <a:r>
              <a:rPr lang="nl-NL" dirty="0"/>
              <a:t> </a:t>
            </a:r>
            <a:r>
              <a:rPr lang="nl-NL" dirty="0" err="1"/>
              <a:t>group</a:t>
            </a:r>
            <a:r>
              <a:rPr lang="nl-NL" dirty="0"/>
              <a:t> </a:t>
            </a:r>
            <a:r>
              <a:rPr lang="nl-NL" dirty="0" err="1"/>
              <a:t>exists</a:t>
            </a:r>
            <a:r>
              <a:rPr lang="nl-NL" dirty="0"/>
              <a:t> of 2 or 3 </a:t>
            </a:r>
            <a:r>
              <a:rPr lang="nl-NL" dirty="0" err="1"/>
              <a:t>people</a:t>
            </a:r>
            <a:r>
              <a:rPr lang="nl-NL" dirty="0"/>
              <a:t> at most. </a:t>
            </a:r>
            <a:r>
              <a:rPr lang="nl-NL" dirty="0" err="1"/>
              <a:t>Each</a:t>
            </a:r>
            <a:r>
              <a:rPr lang="nl-NL" dirty="0"/>
              <a:t> </a:t>
            </a:r>
            <a:r>
              <a:rPr lang="nl-NL" dirty="0" err="1"/>
              <a:t>group</a:t>
            </a:r>
            <a:r>
              <a:rPr lang="nl-NL" dirty="0"/>
              <a:t> </a:t>
            </a:r>
            <a:r>
              <a:rPr lang="nl-NL" dirty="0" err="1"/>
              <a:t>will</a:t>
            </a:r>
            <a:r>
              <a:rPr lang="nl-NL" dirty="0"/>
              <a:t> have </a:t>
            </a:r>
            <a:r>
              <a:rPr lang="nl-NL" dirty="0" err="1"/>
              <a:t>to</a:t>
            </a:r>
            <a:r>
              <a:rPr lang="nl-NL" dirty="0"/>
              <a:t> </a:t>
            </a:r>
            <a:r>
              <a:rPr lang="nl-NL" dirty="0" err="1"/>
              <a:t>find</a:t>
            </a:r>
            <a:r>
              <a:rPr lang="nl-NL" dirty="0"/>
              <a:t> </a:t>
            </a:r>
            <a:r>
              <a:rPr lang="nl-NL" dirty="0" err="1"/>
              <a:t>and</a:t>
            </a:r>
            <a:r>
              <a:rPr lang="nl-NL" dirty="0"/>
              <a:t> </a:t>
            </a:r>
            <a:r>
              <a:rPr lang="nl-NL" dirty="0" err="1"/>
              <a:t>install</a:t>
            </a:r>
            <a:r>
              <a:rPr lang="nl-NL" dirty="0"/>
              <a:t> Python packages in </a:t>
            </a:r>
            <a:r>
              <a:rPr lang="nl-NL" dirty="0" err="1"/>
              <a:t>the</a:t>
            </a:r>
            <a:r>
              <a:rPr lang="nl-NL" dirty="0"/>
              <a:t> Python Package Index.</a:t>
            </a:r>
          </a:p>
          <a:p>
            <a:endParaRPr lang="nl-NL" dirty="0"/>
          </a:p>
          <a:p>
            <a:r>
              <a:rPr lang="nl-NL" dirty="0"/>
              <a:t>First, </a:t>
            </a:r>
            <a:r>
              <a:rPr lang="nl-NL" dirty="0" err="1"/>
              <a:t>each</a:t>
            </a:r>
            <a:r>
              <a:rPr lang="nl-NL" dirty="0"/>
              <a:t> </a:t>
            </a:r>
            <a:r>
              <a:rPr lang="nl-NL" dirty="0" err="1"/>
              <a:t>group</a:t>
            </a:r>
            <a:r>
              <a:rPr lang="nl-NL" dirty="0"/>
              <a:t> </a:t>
            </a:r>
            <a:r>
              <a:rPr lang="nl-NL" dirty="0" err="1"/>
              <a:t>chooses</a:t>
            </a:r>
            <a:r>
              <a:rPr lang="nl-NL" dirty="0"/>
              <a:t> a subject; </a:t>
            </a:r>
            <a:r>
              <a:rPr lang="nl-NL" dirty="0" err="1"/>
              <a:t>something</a:t>
            </a:r>
            <a:r>
              <a:rPr lang="nl-NL" dirty="0"/>
              <a:t> </a:t>
            </a:r>
            <a:r>
              <a:rPr lang="nl-NL" dirty="0" err="1"/>
              <a:t>that</a:t>
            </a:r>
            <a:r>
              <a:rPr lang="nl-NL" dirty="0"/>
              <a:t> is </a:t>
            </a:r>
            <a:r>
              <a:rPr lang="nl-NL" dirty="0" err="1"/>
              <a:t>related</a:t>
            </a:r>
            <a:r>
              <a:rPr lang="nl-NL" dirty="0"/>
              <a:t> </a:t>
            </a:r>
            <a:r>
              <a:rPr lang="nl-NL" dirty="0" err="1"/>
              <a:t>to</a:t>
            </a:r>
            <a:r>
              <a:rPr lang="nl-NL" dirty="0"/>
              <a:t> </a:t>
            </a:r>
            <a:r>
              <a:rPr lang="nl-NL" dirty="0" err="1"/>
              <a:t>someone’s</a:t>
            </a:r>
            <a:r>
              <a:rPr lang="nl-NL" dirty="0"/>
              <a:t> </a:t>
            </a:r>
            <a:r>
              <a:rPr lang="nl-NL" dirty="0" err="1"/>
              <a:t>work</a:t>
            </a:r>
            <a:r>
              <a:rPr lang="nl-NL" dirty="0"/>
              <a:t>.</a:t>
            </a:r>
          </a:p>
          <a:p>
            <a:r>
              <a:rPr lang="nl-NL" dirty="0"/>
              <a:t>Second, </a:t>
            </a:r>
            <a:r>
              <a:rPr lang="nl-NL" dirty="0" err="1"/>
              <a:t>between</a:t>
            </a:r>
            <a:r>
              <a:rPr lang="nl-NL" dirty="0"/>
              <a:t> 30 </a:t>
            </a:r>
            <a:r>
              <a:rPr lang="nl-NL" dirty="0" err="1"/>
              <a:t>and</a:t>
            </a:r>
            <a:r>
              <a:rPr lang="nl-NL" dirty="0"/>
              <a:t> 60 minutes, </a:t>
            </a:r>
            <a:r>
              <a:rPr lang="nl-NL" dirty="0" err="1"/>
              <a:t>each</a:t>
            </a:r>
            <a:r>
              <a:rPr lang="nl-NL" dirty="0"/>
              <a:t> </a:t>
            </a:r>
            <a:r>
              <a:rPr lang="nl-NL" dirty="0" err="1"/>
              <a:t>group</a:t>
            </a:r>
            <a:r>
              <a:rPr lang="nl-NL" dirty="0"/>
              <a:t> </a:t>
            </a:r>
            <a:r>
              <a:rPr lang="nl-NL" dirty="0" err="1"/>
              <a:t>will</a:t>
            </a:r>
            <a:r>
              <a:rPr lang="nl-NL" dirty="0"/>
              <a:t> </a:t>
            </a:r>
            <a:r>
              <a:rPr lang="nl-NL" dirty="0" err="1"/>
              <a:t>find</a:t>
            </a:r>
            <a:r>
              <a:rPr lang="nl-NL" dirty="0"/>
              <a:t> </a:t>
            </a:r>
            <a:r>
              <a:rPr lang="nl-NL" dirty="0" err="1"/>
              <a:t>and</a:t>
            </a:r>
            <a:r>
              <a:rPr lang="nl-NL" dirty="0"/>
              <a:t> </a:t>
            </a:r>
            <a:r>
              <a:rPr lang="nl-NL" dirty="0" err="1"/>
              <a:t>install</a:t>
            </a:r>
            <a:r>
              <a:rPr lang="nl-NL" dirty="0"/>
              <a:t> </a:t>
            </a:r>
            <a:r>
              <a:rPr lang="nl-NL" dirty="0" err="1"/>
              <a:t>several</a:t>
            </a:r>
            <a:r>
              <a:rPr lang="nl-NL" dirty="0"/>
              <a:t> Python packages </a:t>
            </a:r>
            <a:r>
              <a:rPr lang="nl-NL" dirty="0" err="1"/>
              <a:t>about</a:t>
            </a:r>
            <a:r>
              <a:rPr lang="nl-NL" dirty="0"/>
              <a:t> </a:t>
            </a:r>
            <a:r>
              <a:rPr lang="nl-NL" dirty="0" err="1"/>
              <a:t>the</a:t>
            </a:r>
            <a:r>
              <a:rPr lang="nl-NL" dirty="0"/>
              <a:t> </a:t>
            </a:r>
            <a:r>
              <a:rPr lang="nl-NL" dirty="0" err="1"/>
              <a:t>chosen</a:t>
            </a:r>
            <a:r>
              <a:rPr lang="nl-NL" dirty="0"/>
              <a:t> subject.</a:t>
            </a:r>
          </a:p>
          <a:p>
            <a:endParaRPr lang="nl-NL" dirty="0"/>
          </a:p>
          <a:p>
            <a:r>
              <a:rPr lang="nl-NL" dirty="0"/>
              <a:t>At </a:t>
            </a:r>
            <a:r>
              <a:rPr lang="nl-NL" dirty="0" err="1"/>
              <a:t>the</a:t>
            </a:r>
            <a:r>
              <a:rPr lang="nl-NL" dirty="0"/>
              <a:t> end, </a:t>
            </a:r>
            <a:r>
              <a:rPr lang="nl-NL" dirty="0" err="1"/>
              <a:t>each</a:t>
            </a:r>
            <a:r>
              <a:rPr lang="nl-NL" dirty="0"/>
              <a:t> </a:t>
            </a:r>
            <a:r>
              <a:rPr lang="nl-NL" dirty="0" err="1"/>
              <a:t>group</a:t>
            </a:r>
            <a:r>
              <a:rPr lang="nl-NL" dirty="0"/>
              <a:t> has </a:t>
            </a:r>
            <a:r>
              <a:rPr lang="nl-NL" dirty="0" err="1"/>
              <a:t>to</a:t>
            </a:r>
            <a:r>
              <a:rPr lang="nl-NL" dirty="0"/>
              <a:t> present </a:t>
            </a:r>
            <a:r>
              <a:rPr lang="nl-NL" dirty="0" err="1"/>
              <a:t>their</a:t>
            </a:r>
            <a:r>
              <a:rPr lang="nl-NL" dirty="0"/>
              <a:t> </a:t>
            </a:r>
            <a:r>
              <a:rPr lang="nl-NL" dirty="0" err="1"/>
              <a:t>findings</a:t>
            </a:r>
            <a:r>
              <a:rPr lang="nl-NL" dirty="0"/>
              <a:t> </a:t>
            </a:r>
            <a:r>
              <a:rPr lang="nl-NL" dirty="0" err="1"/>
              <a:t>to</a:t>
            </a:r>
            <a:r>
              <a:rPr lang="nl-NL" dirty="0"/>
              <a:t> </a:t>
            </a:r>
            <a:r>
              <a:rPr lang="nl-NL" dirty="0" err="1"/>
              <a:t>the</a:t>
            </a:r>
            <a:r>
              <a:rPr lang="nl-NL" dirty="0"/>
              <a:t> trainer </a:t>
            </a:r>
            <a:r>
              <a:rPr lang="nl-NL" dirty="0" err="1"/>
              <a:t>and</a:t>
            </a:r>
            <a:r>
              <a:rPr lang="nl-NL" dirty="0"/>
              <a:t> </a:t>
            </a:r>
            <a:r>
              <a:rPr lang="nl-NL" dirty="0" err="1"/>
              <a:t>other</a:t>
            </a:r>
            <a:r>
              <a:rPr lang="nl-NL" dirty="0"/>
              <a:t> </a:t>
            </a:r>
            <a:r>
              <a:rPr lang="nl-NL" dirty="0" err="1"/>
              <a:t>groups</a:t>
            </a:r>
            <a:r>
              <a:rPr lang="nl-NL" dirty="0"/>
              <a:t>. The trainer </a:t>
            </a:r>
            <a:r>
              <a:rPr lang="nl-NL" dirty="0" err="1"/>
              <a:t>will</a:t>
            </a:r>
            <a:r>
              <a:rPr lang="nl-NL" dirty="0"/>
              <a:t> </a:t>
            </a:r>
            <a:r>
              <a:rPr lang="nl-NL" dirty="0" err="1"/>
              <a:t>give</a:t>
            </a:r>
            <a:r>
              <a:rPr lang="nl-NL" dirty="0"/>
              <a:t> feedback. </a:t>
            </a:r>
          </a:p>
        </p:txBody>
      </p:sp>
      <p:sp>
        <p:nvSpPr>
          <p:cNvPr id="4" name="Tekstvak 3">
            <a:extLst>
              <a:ext uri="{FF2B5EF4-FFF2-40B4-BE49-F238E27FC236}">
                <a16:creationId xmlns:a16="http://schemas.microsoft.com/office/drawing/2014/main" id="{B8FD7FD4-6063-BC0F-6DAB-0E24B833CE69}"/>
              </a:ext>
            </a:extLst>
          </p:cNvPr>
          <p:cNvSpPr txBox="1"/>
          <p:nvPr/>
        </p:nvSpPr>
        <p:spPr>
          <a:xfrm>
            <a:off x="1944688" y="386318"/>
            <a:ext cx="2448272" cy="646331"/>
          </a:xfrm>
          <a:prstGeom prst="rect">
            <a:avLst/>
          </a:prstGeom>
          <a:noFill/>
        </p:spPr>
        <p:txBody>
          <a:bodyPr wrap="square" rtlCol="0">
            <a:spAutoFit/>
          </a:bodyPr>
          <a:lstStyle/>
          <a:p>
            <a:r>
              <a:rPr lang="nl-NL" dirty="0" err="1">
                <a:solidFill>
                  <a:schemeClr val="bg2">
                    <a:lumMod val="50000"/>
                  </a:schemeClr>
                </a:solidFill>
              </a:rPr>
              <a:t>Exercise</a:t>
            </a:r>
            <a:r>
              <a:rPr lang="nl-NL" dirty="0">
                <a:solidFill>
                  <a:schemeClr val="bg2">
                    <a:lumMod val="50000"/>
                  </a:schemeClr>
                </a:solidFill>
              </a:rPr>
              <a:t> </a:t>
            </a:r>
            <a:r>
              <a:rPr lang="nl-NL" dirty="0">
                <a:solidFill>
                  <a:schemeClr val="bg2">
                    <a:lumMod val="50000"/>
                  </a:schemeClr>
                </a:solidFill>
                <a:latin typeface="+mn-lt"/>
              </a:rPr>
              <a:t>2.8</a:t>
            </a:r>
          </a:p>
          <a:p>
            <a:endParaRPr lang="nl-NL" dirty="0">
              <a:solidFill>
                <a:schemeClr val="bg2">
                  <a:lumMod val="50000"/>
                </a:schemeClr>
              </a:solidFill>
              <a:latin typeface="+mn-lt"/>
            </a:endParaRPr>
          </a:p>
        </p:txBody>
      </p:sp>
    </p:spTree>
    <p:extLst>
      <p:ext uri="{BB962C8B-B14F-4D97-AF65-F5344CB8AC3E}">
        <p14:creationId xmlns:p14="http://schemas.microsoft.com/office/powerpoint/2010/main" val="293107058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E54F2A4-222B-8646-B1E9-D6AE5DD32560}"/>
              </a:ext>
            </a:extLst>
          </p:cNvPr>
          <p:cNvSpPr>
            <a:spLocks noGrp="1"/>
          </p:cNvSpPr>
          <p:nvPr>
            <p:ph type="title"/>
          </p:nvPr>
        </p:nvSpPr>
        <p:spPr/>
        <p:txBody>
          <a:bodyPr/>
          <a:lstStyle/>
          <a:p>
            <a:r>
              <a:rPr lang="nl-NL" dirty="0"/>
              <a:t>Python for Data </a:t>
            </a:r>
            <a:r>
              <a:rPr lang="nl-NL" dirty="0" err="1"/>
              <a:t>Science</a:t>
            </a:r>
            <a:endParaRPr lang="nl-NL" dirty="0"/>
          </a:p>
        </p:txBody>
      </p:sp>
      <p:sp>
        <p:nvSpPr>
          <p:cNvPr id="3" name="Tijdelijke aanduiding voor inhoud 2">
            <a:extLst>
              <a:ext uri="{FF2B5EF4-FFF2-40B4-BE49-F238E27FC236}">
                <a16:creationId xmlns:a16="http://schemas.microsoft.com/office/drawing/2014/main" id="{8FA752A0-306A-254E-927A-E36DCF79E3FA}"/>
              </a:ext>
            </a:extLst>
          </p:cNvPr>
          <p:cNvSpPr>
            <a:spLocks noGrp="1"/>
          </p:cNvSpPr>
          <p:nvPr>
            <p:ph idx="1"/>
          </p:nvPr>
        </p:nvSpPr>
        <p:spPr>
          <a:xfrm>
            <a:off x="575817" y="2012414"/>
            <a:ext cx="8928990" cy="5439831"/>
          </a:xfrm>
        </p:spPr>
        <p:txBody>
          <a:bodyPr/>
          <a:lstStyle/>
          <a:p>
            <a:r>
              <a:rPr lang="nl-NL" dirty="0"/>
              <a:t>Python is </a:t>
            </a:r>
            <a:r>
              <a:rPr lang="nl-NL" dirty="0" err="1"/>
              <a:t>used</a:t>
            </a:r>
            <a:r>
              <a:rPr lang="nl-NL" dirty="0"/>
              <a:t> </a:t>
            </a:r>
            <a:r>
              <a:rPr lang="nl-NL" dirty="0" err="1"/>
              <a:t>very</a:t>
            </a:r>
            <a:r>
              <a:rPr lang="nl-NL" dirty="0"/>
              <a:t> </a:t>
            </a:r>
            <a:r>
              <a:rPr lang="nl-NL" dirty="0" err="1"/>
              <a:t>much</a:t>
            </a:r>
            <a:r>
              <a:rPr lang="nl-NL" dirty="0"/>
              <a:t> in Data </a:t>
            </a:r>
            <a:r>
              <a:rPr lang="nl-NL" dirty="0" err="1"/>
              <a:t>Science</a:t>
            </a:r>
            <a:r>
              <a:rPr lang="nl-NL" dirty="0"/>
              <a:t>.</a:t>
            </a:r>
          </a:p>
          <a:p>
            <a:endParaRPr lang="nl-NL" dirty="0"/>
          </a:p>
          <a:p>
            <a:r>
              <a:rPr lang="nl-NL" dirty="0" err="1"/>
              <a:t>Therefore</a:t>
            </a:r>
            <a:r>
              <a:rPr lang="nl-NL" dirty="0"/>
              <a:t>, </a:t>
            </a:r>
            <a:r>
              <a:rPr lang="nl-NL" dirty="0" err="1"/>
              <a:t>Aanconda</a:t>
            </a:r>
            <a:r>
              <a:rPr lang="nl-NL" dirty="0"/>
              <a:t> has been made. Anaconda is a big program / Python </a:t>
            </a:r>
            <a:r>
              <a:rPr lang="nl-NL" dirty="0" err="1"/>
              <a:t>version</a:t>
            </a:r>
            <a:r>
              <a:rPr lang="nl-NL" dirty="0"/>
              <a:t> </a:t>
            </a:r>
            <a:r>
              <a:rPr lang="nl-NL" dirty="0" err="1"/>
              <a:t>with</a:t>
            </a:r>
            <a:r>
              <a:rPr lang="nl-NL" dirty="0"/>
              <a:t> </a:t>
            </a:r>
            <a:r>
              <a:rPr lang="nl-NL" dirty="0" err="1"/>
              <a:t>all</a:t>
            </a:r>
            <a:r>
              <a:rPr lang="nl-NL" dirty="0"/>
              <a:t> </a:t>
            </a:r>
            <a:r>
              <a:rPr lang="nl-NL" dirty="0" err="1"/>
              <a:t>the</a:t>
            </a:r>
            <a:r>
              <a:rPr lang="nl-NL" dirty="0"/>
              <a:t> data </a:t>
            </a:r>
            <a:r>
              <a:rPr lang="nl-NL" dirty="0" err="1"/>
              <a:t>science</a:t>
            </a:r>
            <a:r>
              <a:rPr lang="nl-NL" dirty="0"/>
              <a:t> </a:t>
            </a:r>
            <a:r>
              <a:rPr lang="nl-NL" dirty="0" err="1"/>
              <a:t>libraries</a:t>
            </a:r>
            <a:r>
              <a:rPr lang="nl-NL" dirty="0"/>
              <a:t> </a:t>
            </a:r>
            <a:r>
              <a:rPr lang="nl-NL" dirty="0" err="1"/>
              <a:t>already</a:t>
            </a:r>
            <a:r>
              <a:rPr lang="nl-NL" dirty="0"/>
              <a:t> in it.</a:t>
            </a:r>
          </a:p>
          <a:p>
            <a:endParaRPr lang="nl-NL" dirty="0"/>
          </a:p>
          <a:p>
            <a:r>
              <a:rPr lang="nl-NL" dirty="0" err="1"/>
              <a:t>So</a:t>
            </a:r>
            <a:r>
              <a:rPr lang="nl-NL" dirty="0"/>
              <a:t>, </a:t>
            </a:r>
            <a:r>
              <a:rPr lang="nl-NL" dirty="0" err="1"/>
              <a:t>you</a:t>
            </a:r>
            <a:r>
              <a:rPr lang="nl-NL" dirty="0"/>
              <a:t> </a:t>
            </a:r>
            <a:r>
              <a:rPr lang="nl-NL" dirty="0" err="1"/>
              <a:t>don’t</a:t>
            </a:r>
            <a:r>
              <a:rPr lang="nl-NL" dirty="0"/>
              <a:t> have </a:t>
            </a:r>
            <a:r>
              <a:rPr lang="nl-NL" dirty="0" err="1"/>
              <a:t>to</a:t>
            </a:r>
            <a:r>
              <a:rPr lang="nl-NL" dirty="0"/>
              <a:t> </a:t>
            </a:r>
            <a:r>
              <a:rPr lang="nl-NL" dirty="0" err="1"/>
              <a:t>install</a:t>
            </a:r>
            <a:r>
              <a:rPr lang="nl-NL" dirty="0"/>
              <a:t> </a:t>
            </a:r>
            <a:r>
              <a:rPr lang="nl-NL" dirty="0" err="1"/>
              <a:t>all</a:t>
            </a:r>
            <a:r>
              <a:rPr lang="nl-NL" dirty="0"/>
              <a:t> </a:t>
            </a:r>
            <a:r>
              <a:rPr lang="nl-NL" dirty="0" err="1"/>
              <a:t>the</a:t>
            </a:r>
            <a:r>
              <a:rPr lang="nl-NL" dirty="0"/>
              <a:t> data </a:t>
            </a:r>
            <a:r>
              <a:rPr lang="nl-NL" dirty="0" err="1"/>
              <a:t>science</a:t>
            </a:r>
            <a:r>
              <a:rPr lang="nl-NL" dirty="0"/>
              <a:t> </a:t>
            </a:r>
            <a:r>
              <a:rPr lang="nl-NL" dirty="0" err="1"/>
              <a:t>libraries</a:t>
            </a:r>
            <a:r>
              <a:rPr lang="nl-NL" dirty="0"/>
              <a:t> </a:t>
            </a:r>
            <a:r>
              <a:rPr lang="nl-NL" dirty="0" err="1"/>
              <a:t>from</a:t>
            </a:r>
            <a:r>
              <a:rPr lang="nl-NL" dirty="0"/>
              <a:t> </a:t>
            </a:r>
            <a:r>
              <a:rPr lang="nl-NL" dirty="0" err="1"/>
              <a:t>the</a:t>
            </a:r>
            <a:r>
              <a:rPr lang="nl-NL" dirty="0"/>
              <a:t> Python Package Index. </a:t>
            </a:r>
          </a:p>
          <a:p>
            <a:endParaRPr lang="nl-NL" dirty="0"/>
          </a:p>
          <a:p>
            <a:r>
              <a:rPr lang="nl-NL" dirty="0"/>
              <a:t>The trainer </a:t>
            </a:r>
            <a:r>
              <a:rPr lang="nl-NL" dirty="0" err="1"/>
              <a:t>will</a:t>
            </a:r>
            <a:r>
              <a:rPr lang="nl-NL" dirty="0"/>
              <a:t> </a:t>
            </a:r>
            <a:r>
              <a:rPr lang="nl-NL" dirty="0" err="1"/>
              <a:t>tell</a:t>
            </a:r>
            <a:r>
              <a:rPr lang="nl-NL" dirty="0"/>
              <a:t> </a:t>
            </a:r>
            <a:r>
              <a:rPr lang="nl-NL" dirty="0" err="1"/>
              <a:t>something</a:t>
            </a:r>
            <a:r>
              <a:rPr lang="nl-NL" dirty="0"/>
              <a:t> </a:t>
            </a:r>
            <a:r>
              <a:rPr lang="nl-NL" dirty="0" err="1"/>
              <a:t>about</a:t>
            </a:r>
            <a:r>
              <a:rPr lang="nl-NL" dirty="0"/>
              <a:t> </a:t>
            </a:r>
            <a:r>
              <a:rPr lang="nl-NL" dirty="0" err="1"/>
              <a:t>it</a:t>
            </a:r>
            <a:r>
              <a:rPr lang="nl-NL" dirty="0"/>
              <a:t> </a:t>
            </a:r>
            <a:r>
              <a:rPr lang="nl-NL" dirty="0" err="1"/>
              <a:t>and</a:t>
            </a:r>
            <a:r>
              <a:rPr lang="nl-NL" dirty="0"/>
              <a:t> he </a:t>
            </a:r>
            <a:r>
              <a:rPr lang="nl-NL" dirty="0" err="1"/>
              <a:t>will</a:t>
            </a:r>
            <a:r>
              <a:rPr lang="nl-NL" dirty="0"/>
              <a:t> show </a:t>
            </a:r>
            <a:r>
              <a:rPr lang="nl-NL" dirty="0" err="1"/>
              <a:t>some</a:t>
            </a:r>
            <a:r>
              <a:rPr lang="nl-NL" dirty="0"/>
              <a:t> </a:t>
            </a:r>
            <a:r>
              <a:rPr lang="nl-NL" dirty="0" err="1"/>
              <a:t>examples</a:t>
            </a:r>
            <a:r>
              <a:rPr lang="nl-NL" dirty="0"/>
              <a:t>.</a:t>
            </a:r>
          </a:p>
        </p:txBody>
      </p:sp>
      <p:sp>
        <p:nvSpPr>
          <p:cNvPr id="4" name="Rechthoek 3">
            <a:hlinkClick r:id="rId2"/>
            <a:extLst>
              <a:ext uri="{FF2B5EF4-FFF2-40B4-BE49-F238E27FC236}">
                <a16:creationId xmlns:a16="http://schemas.microsoft.com/office/drawing/2014/main" id="{800D4152-CA91-C447-8C7B-BD45687A9E9E}"/>
              </a:ext>
            </a:extLst>
          </p:cNvPr>
          <p:cNvSpPr/>
          <p:nvPr/>
        </p:nvSpPr>
        <p:spPr>
          <a:xfrm>
            <a:off x="1223888" y="7082913"/>
            <a:ext cx="8496943" cy="369332"/>
          </a:xfrm>
          <a:prstGeom prst="rect">
            <a:avLst/>
          </a:prstGeom>
        </p:spPr>
        <p:txBody>
          <a:bodyPr wrap="square">
            <a:spAutoFit/>
          </a:bodyPr>
          <a:lstStyle/>
          <a:p>
            <a:pPr algn="r"/>
            <a:r>
              <a:rPr lang="nl-NL" dirty="0" err="1">
                <a:solidFill>
                  <a:schemeClr val="tx1">
                    <a:lumMod val="75000"/>
                    <a:lumOff val="25000"/>
                  </a:schemeClr>
                </a:solidFill>
              </a:rPr>
              <a:t>https</a:t>
            </a:r>
            <a:r>
              <a:rPr lang="nl-NL" dirty="0">
                <a:solidFill>
                  <a:schemeClr val="tx1">
                    <a:lumMod val="75000"/>
                    <a:lumOff val="25000"/>
                  </a:schemeClr>
                </a:solidFill>
              </a:rPr>
              <a:t>://</a:t>
            </a:r>
            <a:r>
              <a:rPr lang="nl-NL" dirty="0" err="1">
                <a:solidFill>
                  <a:schemeClr val="tx1">
                    <a:lumMod val="75000"/>
                    <a:lumOff val="25000"/>
                  </a:schemeClr>
                </a:solidFill>
              </a:rPr>
              <a:t>pandas.pydata.org</a:t>
            </a:r>
            <a:r>
              <a:rPr lang="nl-NL" dirty="0">
                <a:solidFill>
                  <a:schemeClr val="tx1">
                    <a:lumMod val="75000"/>
                    <a:lumOff val="25000"/>
                  </a:schemeClr>
                </a:solidFill>
              </a:rPr>
              <a:t>/</a:t>
            </a:r>
            <a:r>
              <a:rPr lang="nl-NL" dirty="0" err="1">
                <a:solidFill>
                  <a:schemeClr val="tx1">
                    <a:lumMod val="75000"/>
                    <a:lumOff val="25000"/>
                  </a:schemeClr>
                </a:solidFill>
              </a:rPr>
              <a:t>docs</a:t>
            </a:r>
            <a:r>
              <a:rPr lang="nl-NL" dirty="0">
                <a:solidFill>
                  <a:schemeClr val="tx1">
                    <a:lumMod val="75000"/>
                    <a:lumOff val="25000"/>
                  </a:schemeClr>
                </a:solidFill>
              </a:rPr>
              <a:t>/</a:t>
            </a:r>
            <a:r>
              <a:rPr lang="nl-NL" dirty="0" err="1">
                <a:solidFill>
                  <a:schemeClr val="tx1">
                    <a:lumMod val="75000"/>
                    <a:lumOff val="25000"/>
                  </a:schemeClr>
                </a:solidFill>
              </a:rPr>
              <a:t>getting_started</a:t>
            </a:r>
            <a:r>
              <a:rPr lang="nl-NL" dirty="0">
                <a:solidFill>
                  <a:schemeClr val="tx1">
                    <a:lumMod val="75000"/>
                    <a:lumOff val="25000"/>
                  </a:schemeClr>
                </a:solidFill>
              </a:rPr>
              <a:t>/10min.html#min</a:t>
            </a:r>
          </a:p>
        </p:txBody>
      </p:sp>
    </p:spTree>
    <p:extLst>
      <p:ext uri="{BB962C8B-B14F-4D97-AF65-F5344CB8AC3E}">
        <p14:creationId xmlns:p14="http://schemas.microsoft.com/office/powerpoint/2010/main" val="28189689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nl-NL" dirty="0" err="1"/>
              <a:t>numpy</a:t>
            </a:r>
            <a:endParaRPr lang="nl-NL" dirty="0"/>
          </a:p>
        </p:txBody>
      </p:sp>
      <p:sp>
        <p:nvSpPr>
          <p:cNvPr id="2" name="Tijdelijke aanduiding voor inhoud 1"/>
          <p:cNvSpPr>
            <a:spLocks noGrp="1"/>
          </p:cNvSpPr>
          <p:nvPr>
            <p:ph idx="1"/>
          </p:nvPr>
        </p:nvSpPr>
        <p:spPr>
          <a:xfrm>
            <a:off x="575817" y="2012414"/>
            <a:ext cx="8928990" cy="5439831"/>
          </a:xfrm>
        </p:spPr>
        <p:txBody>
          <a:bodyPr/>
          <a:lstStyle/>
          <a:p>
            <a:r>
              <a:rPr lang="en-US"/>
              <a:t>NumPy is the fundamental package for scientific computing with Python.</a:t>
            </a:r>
          </a:p>
          <a:p>
            <a:r>
              <a:rPr lang="en-US"/>
              <a:t>NumPy's main object is the homogeneous multidimensional array.</a:t>
            </a:r>
          </a:p>
          <a:p>
            <a:r>
              <a:rPr lang="en-US"/>
              <a:t>Vectorized operations</a:t>
            </a:r>
          </a:p>
          <a:p>
            <a:endParaRPr lang="nl-NL" dirty="0"/>
          </a:p>
        </p:txBody>
      </p:sp>
      <p:sp>
        <p:nvSpPr>
          <p:cNvPr id="4" name="Tijdelijke aanduiding voor inhoud 3"/>
          <p:cNvSpPr txBox="1">
            <a:spLocks/>
          </p:cNvSpPr>
          <p:nvPr/>
        </p:nvSpPr>
        <p:spPr>
          <a:xfrm>
            <a:off x="575815" y="4207335"/>
            <a:ext cx="8928991" cy="3028521"/>
          </a:xfrm>
          <a:prstGeom prst="rect">
            <a:avLst/>
          </a:prstGeom>
          <a:solidFill>
            <a:schemeClr val="accent1">
              <a:lumMod val="20000"/>
              <a:lumOff val="80000"/>
            </a:schemeClr>
          </a:solidFill>
          <a:ln>
            <a:solidFill>
              <a:schemeClr val="tx1">
                <a:lumMod val="65000"/>
                <a:lumOff val="35000"/>
              </a:schemeClr>
            </a:solidFill>
          </a:ln>
          <a:effectLst>
            <a:outerShdw blurRad="50800" dist="38100" dir="2700000" algn="tl" rotWithShape="0">
              <a:prstClr val="black">
                <a:alpha val="40000"/>
              </a:prstClr>
            </a:outerShdw>
          </a:effectLst>
        </p:spPr>
        <p:txBody>
          <a:bodyPr wrap="square" rtlCol="0">
            <a:spAutoFit/>
          </a:bodyPr>
          <a:lstStyle>
            <a:defPPr>
              <a:defRPr lang="en-GB"/>
            </a:defPPr>
            <a:lvl1pPr marL="0" indent="0" defTabSz="914400" eaLnBrk="1" latinLnBrk="0" hangingPunct="1">
              <a:spcBef>
                <a:spcPct val="20000"/>
              </a:spcBef>
              <a:buFont typeface="Arial" panose="020B0604020202020204" pitchFamily="34" charset="0"/>
              <a:buNone/>
              <a:defRPr sz="1800" b="1">
                <a:solidFill>
                  <a:schemeClr val="tx1"/>
                </a:solidFill>
                <a:latin typeface="Courier New" panose="02070309020205020404" pitchFamily="49" charset="0"/>
                <a:ea typeface="+mn-ea"/>
                <a:cs typeface="Courier New" panose="02070309020205020404" pitchFamily="49" charset="0"/>
              </a:defRPr>
            </a:lvl1pPr>
            <a:lvl2pPr defTabSz="914400" eaLnBrk="1" latinLnBrk="0" hangingPunct="1">
              <a:spcBef>
                <a:spcPct val="20000"/>
              </a:spcBef>
              <a:buFont typeface="Arial" panose="020B0604020202020204" pitchFamily="34" charset="0"/>
              <a:buChar char="–"/>
              <a:defRPr sz="1600">
                <a:solidFill>
                  <a:schemeClr val="tx1"/>
                </a:solidFill>
                <a:ea typeface="+mn-ea"/>
                <a:cs typeface="Arial" panose="020B0604020202020204" pitchFamily="34" charset="0"/>
              </a:defRPr>
            </a:lvl2pPr>
            <a:lvl3pPr defTabSz="914400" eaLnBrk="1" latinLnBrk="0" hangingPunct="1">
              <a:spcBef>
                <a:spcPct val="20000"/>
              </a:spcBef>
              <a:buFont typeface="Arial" panose="020B0604020202020204" pitchFamily="34" charset="0"/>
              <a:buChar char="•"/>
              <a:defRPr sz="1400">
                <a:solidFill>
                  <a:schemeClr val="tx1"/>
                </a:solidFill>
                <a:ea typeface="+mn-ea"/>
                <a:cs typeface="Arial" panose="020B0604020202020204" pitchFamily="34" charset="0"/>
              </a:defRPr>
            </a:lvl3pPr>
            <a:lvl4pPr defTabSz="914400" eaLnBrk="1" latinLnBrk="0" hangingPunct="1">
              <a:spcBef>
                <a:spcPct val="20000"/>
              </a:spcBef>
              <a:buFont typeface="Arial" panose="020B0604020202020204" pitchFamily="34" charset="0"/>
              <a:buChar char="–"/>
              <a:defRPr sz="1200">
                <a:solidFill>
                  <a:schemeClr val="tx1"/>
                </a:solidFill>
                <a:ea typeface="+mn-ea"/>
                <a:cs typeface="Arial" panose="020B0604020202020204" pitchFamily="34" charset="0"/>
              </a:defRPr>
            </a:lvl4pPr>
            <a:lvl5pPr defTabSz="914400" eaLnBrk="1" latinLnBrk="0" hangingPunct="1">
              <a:spcBef>
                <a:spcPct val="20000"/>
              </a:spcBef>
              <a:buFont typeface="Arial" panose="020B0604020202020204" pitchFamily="34" charset="0"/>
              <a:buChar char="»"/>
              <a:defRPr sz="1000">
                <a:solidFill>
                  <a:schemeClr val="tx1"/>
                </a:solidFill>
                <a:ea typeface="+mn-ea"/>
                <a:cs typeface="Arial" panose="020B0604020202020204" pitchFamily="34" charset="0"/>
              </a:defRPr>
            </a:lvl5pPr>
            <a:lvl6pPr marL="2514600" indent="-228600">
              <a:spcBef>
                <a:spcPct val="20000"/>
              </a:spcBef>
              <a:buFont typeface="Arial" panose="020B0604020202020204" pitchFamily="34" charset="0"/>
              <a:buChar char="•"/>
              <a:defRPr sz="2000">
                <a:solidFill>
                  <a:schemeClr val="tx1"/>
                </a:solidFill>
                <a:latin typeface="+mn-lt"/>
                <a:ea typeface="+mn-ea"/>
                <a:cs typeface="+mn-cs"/>
              </a:defRPr>
            </a:lvl6pPr>
            <a:lvl7pPr marL="2971800" indent="-228600">
              <a:spcBef>
                <a:spcPct val="20000"/>
              </a:spcBef>
              <a:buFont typeface="Arial" panose="020B0604020202020204" pitchFamily="34" charset="0"/>
              <a:buChar char="•"/>
              <a:defRPr sz="2000">
                <a:solidFill>
                  <a:schemeClr val="tx1"/>
                </a:solidFill>
                <a:latin typeface="+mn-lt"/>
                <a:ea typeface="+mn-ea"/>
                <a:cs typeface="+mn-cs"/>
              </a:defRPr>
            </a:lvl7pPr>
            <a:lvl8pPr marL="3429000" indent="-228600">
              <a:spcBef>
                <a:spcPct val="20000"/>
              </a:spcBef>
              <a:buFont typeface="Arial" panose="020B0604020202020204" pitchFamily="34" charset="0"/>
              <a:buChar char="•"/>
              <a:defRPr sz="2000">
                <a:solidFill>
                  <a:schemeClr val="tx1"/>
                </a:solidFill>
                <a:latin typeface="+mn-lt"/>
                <a:ea typeface="+mn-ea"/>
                <a:cs typeface="+mn-cs"/>
              </a:defRPr>
            </a:lvl8pPr>
            <a:lvl9pPr marL="3886200" indent="-228600">
              <a:spcBef>
                <a:spcPct val="20000"/>
              </a:spcBef>
              <a:buFont typeface="Arial" panose="020B0604020202020204" pitchFamily="34" charset="0"/>
              <a:buChar char="•"/>
              <a:defRPr sz="2000">
                <a:solidFill>
                  <a:schemeClr val="tx1"/>
                </a:solidFill>
                <a:latin typeface="+mn-lt"/>
                <a:ea typeface="+mn-ea"/>
                <a:cs typeface="+mn-cs"/>
              </a:defRPr>
            </a:lvl9pPr>
          </a:lstStyle>
          <a:p>
            <a:r>
              <a:rPr lang="en-US"/>
              <a:t>import numpy</a:t>
            </a:r>
            <a:r>
              <a:rPr lang="en-US" dirty="0"/>
              <a:t> </a:t>
            </a:r>
            <a:r>
              <a:rPr lang="en-US"/>
              <a:t>as np</a:t>
            </a:r>
            <a:endParaRPr lang="en-US" dirty="0"/>
          </a:p>
          <a:p>
            <a:endParaRPr lang="en-US" dirty="0"/>
          </a:p>
          <a:p>
            <a:r>
              <a:rPr lang="en-US" dirty="0"/>
              <a:t>a </a:t>
            </a:r>
            <a:r>
              <a:rPr lang="en-US"/>
              <a:t>= </a:t>
            </a:r>
            <a:r>
              <a:rPr lang="en-US" dirty="0" err="1"/>
              <a:t>np</a:t>
            </a:r>
            <a:r>
              <a:rPr lang="en-US" err="1"/>
              <a:t>.</a:t>
            </a:r>
            <a:r>
              <a:rPr lang="en-US"/>
              <a:t>array</a:t>
            </a:r>
            <a:r>
              <a:rPr lang="en-US" dirty="0"/>
              <a:t>([1,2,3,4])</a:t>
            </a:r>
          </a:p>
          <a:p>
            <a:r>
              <a:rPr lang="en-US" dirty="0"/>
              <a:t>b </a:t>
            </a:r>
            <a:r>
              <a:rPr lang="en-US"/>
              <a:t>= </a:t>
            </a:r>
            <a:r>
              <a:rPr lang="en-US" dirty="0" err="1"/>
              <a:t>np</a:t>
            </a:r>
            <a:r>
              <a:rPr lang="en-US" err="1"/>
              <a:t>.</a:t>
            </a:r>
            <a:r>
              <a:rPr lang="en-US"/>
              <a:t>array</a:t>
            </a:r>
            <a:r>
              <a:rPr lang="en-US" dirty="0"/>
              <a:t>( [ (1.5,2,3), (4,5,6) ] )</a:t>
            </a:r>
          </a:p>
          <a:p>
            <a:r>
              <a:rPr lang="en-US" dirty="0"/>
              <a:t>c </a:t>
            </a:r>
            <a:r>
              <a:rPr lang="en-US"/>
              <a:t>= np.narray</a:t>
            </a:r>
            <a:r>
              <a:rPr lang="en-US" dirty="0"/>
              <a:t>( [ [1,2], [3,4] </a:t>
            </a:r>
            <a:r>
              <a:rPr lang="en-US"/>
              <a:t>], dtype</a:t>
            </a:r>
            <a:r>
              <a:rPr lang="en-US" dirty="0"/>
              <a:t>=complex )</a:t>
            </a:r>
          </a:p>
          <a:p>
            <a:endParaRPr lang="en-US" dirty="0"/>
          </a:p>
          <a:p>
            <a:r>
              <a:rPr lang="en-US"/>
              <a:t>n</a:t>
            </a:r>
            <a:r>
              <a:rPr lang="en-US" dirty="0" err="1"/>
              <a:t>p</a:t>
            </a:r>
            <a:r>
              <a:rPr lang="en-US" err="1"/>
              <a:t>.</a:t>
            </a:r>
            <a:r>
              <a:rPr lang="en-US"/>
              <a:t>zeros</a:t>
            </a:r>
            <a:r>
              <a:rPr lang="en-US" dirty="0"/>
              <a:t>( (3,4) )</a:t>
            </a:r>
          </a:p>
          <a:p>
            <a:r>
              <a:rPr lang="en-US"/>
              <a:t>n</a:t>
            </a:r>
            <a:r>
              <a:rPr lang="en-US" dirty="0" err="1"/>
              <a:t>p</a:t>
            </a:r>
            <a:r>
              <a:rPr lang="en-US" err="1"/>
              <a:t>.</a:t>
            </a:r>
            <a:r>
              <a:rPr lang="en-US"/>
              <a:t>arange</a:t>
            </a:r>
            <a:r>
              <a:rPr lang="en-US" dirty="0"/>
              <a:t>( 0, 2, 0.4 </a:t>
            </a:r>
            <a:r>
              <a:rPr lang="en-US"/>
              <a:t>) </a:t>
            </a:r>
            <a:r>
              <a:rPr lang="en-US" dirty="0"/>
              <a:t>  </a:t>
            </a:r>
            <a:r>
              <a:rPr lang="en-US"/>
              <a:t># </a:t>
            </a:r>
            <a:r>
              <a:rPr lang="en-US" dirty="0"/>
              <a:t>array([ 0., 0.4, 0.8, 1.2, 1.6, 2.0])</a:t>
            </a:r>
          </a:p>
          <a:p>
            <a:r>
              <a:rPr lang="en-US"/>
              <a:t>n</a:t>
            </a:r>
            <a:r>
              <a:rPr lang="en-US" dirty="0" err="1"/>
              <a:t>p</a:t>
            </a:r>
            <a:r>
              <a:rPr lang="en-US" err="1"/>
              <a:t>.</a:t>
            </a:r>
            <a:r>
              <a:rPr lang="en-US"/>
              <a:t>linspace</a:t>
            </a:r>
            <a:r>
              <a:rPr lang="en-US" dirty="0"/>
              <a:t>( 0, 2*pi, </a:t>
            </a:r>
            <a:r>
              <a:rPr lang="en-US"/>
              <a:t>100 </a:t>
            </a:r>
            <a:r>
              <a:rPr lang="en-US" dirty="0"/>
              <a:t>).  </a:t>
            </a:r>
            <a:r>
              <a:rPr lang="en-US"/>
              <a:t># </a:t>
            </a:r>
            <a:r>
              <a:rPr lang="en-US" dirty="0"/>
              <a:t>100 numbers from 0 to 2*pi</a:t>
            </a:r>
          </a:p>
        </p:txBody>
      </p:sp>
    </p:spTree>
    <p:extLst>
      <p:ext uri="{BB962C8B-B14F-4D97-AF65-F5344CB8AC3E}">
        <p14:creationId xmlns:p14="http://schemas.microsoft.com/office/powerpoint/2010/main" val="1622188128"/>
      </p:ext>
    </p:extLst>
  </p:cSld>
  <p:clrMapOvr>
    <a:masterClrMapping/>
  </p:clrMapOvr>
</p:sld>
</file>

<file path=ppt/theme/theme1.xml><?xml version="1.0" encoding="utf-8"?>
<a:theme xmlns:a="http://schemas.openxmlformats.org/drawingml/2006/main" name="2_Aangepast ontwerp">
  <a:themeElements>
    <a:clrScheme name="Kantoor">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Kantoor">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dirty="0" smtClean="0">
            <a:solidFill>
              <a:schemeClr val="tx1"/>
            </a:solidFill>
            <a:latin typeface="+mn-lt"/>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Kantoorthema">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Kanto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54835</TotalTime>
  <Words>7657</Words>
  <Application>Microsoft Office PowerPoint</Application>
  <PresentationFormat>Aangepast</PresentationFormat>
  <Paragraphs>1373</Paragraphs>
  <Slides>111</Slides>
  <Notes>8</Notes>
  <HiddenSlides>0</HiddenSlides>
  <MMClips>0</MMClips>
  <ScaleCrop>false</ScaleCrop>
  <HeadingPairs>
    <vt:vector size="6" baseType="variant">
      <vt:variant>
        <vt:lpstr>Gebruikte lettertypen</vt:lpstr>
      </vt:variant>
      <vt:variant>
        <vt:i4>7</vt:i4>
      </vt:variant>
      <vt:variant>
        <vt:lpstr>Thema</vt:lpstr>
      </vt:variant>
      <vt:variant>
        <vt:i4>1</vt:i4>
      </vt:variant>
      <vt:variant>
        <vt:lpstr>Diatitels</vt:lpstr>
      </vt:variant>
      <vt:variant>
        <vt:i4>111</vt:i4>
      </vt:variant>
    </vt:vector>
  </HeadingPairs>
  <TitlesOfParts>
    <vt:vector size="119" baseType="lpstr">
      <vt:lpstr>Arial</vt:lpstr>
      <vt:lpstr>Calibri</vt:lpstr>
      <vt:lpstr>Courier New</vt:lpstr>
      <vt:lpstr>Georgia</vt:lpstr>
      <vt:lpstr>Menlo</vt:lpstr>
      <vt:lpstr>Times New Roman</vt:lpstr>
      <vt:lpstr>Verdana</vt:lpstr>
      <vt:lpstr>2_Aangepast ontwerp</vt:lpstr>
      <vt:lpstr>Python Advanced</vt:lpstr>
      <vt:lpstr>Warning!</vt:lpstr>
      <vt:lpstr>Program</vt:lpstr>
      <vt:lpstr>Recap</vt:lpstr>
      <vt:lpstr>Book</vt:lpstr>
      <vt:lpstr>Read from a file</vt:lpstr>
      <vt:lpstr>Write to a file</vt:lpstr>
      <vt:lpstr>Writing to and reading from a file</vt:lpstr>
      <vt:lpstr>Read a CSV file</vt:lpstr>
      <vt:lpstr>Solution Read a CSV file</vt:lpstr>
      <vt:lpstr>Reading a CSV file with csv</vt:lpstr>
      <vt:lpstr>Exceptions</vt:lpstr>
      <vt:lpstr>Catching Exceptions</vt:lpstr>
      <vt:lpstr>EAFP versus LBYL</vt:lpstr>
      <vt:lpstr>Throwing an Exception</vt:lpstr>
      <vt:lpstr>Custom error message</vt:lpstr>
      <vt:lpstr>Foolproof numeric input</vt:lpstr>
      <vt:lpstr>History of way of programming</vt:lpstr>
      <vt:lpstr>Classes vs Object</vt:lpstr>
      <vt:lpstr>Classes vs Objects</vt:lpstr>
      <vt:lpstr>Classes vs Objects</vt:lpstr>
      <vt:lpstr>Object Oriented Programming</vt:lpstr>
      <vt:lpstr>Object Oriented Programming</vt:lpstr>
      <vt:lpstr>Object Oriented Programming</vt:lpstr>
      <vt:lpstr>Object Oriented Programming</vt:lpstr>
      <vt:lpstr>Object Oriented Programming</vt:lpstr>
      <vt:lpstr>Object Oriented Programming</vt:lpstr>
      <vt:lpstr>Turtle</vt:lpstr>
      <vt:lpstr>Classes</vt:lpstr>
      <vt:lpstr>Methods</vt:lpstr>
      <vt:lpstr>Object initialisation</vt:lpstr>
      <vt:lpstr>Attributes</vt:lpstr>
      <vt:lpstr>Public or not</vt:lpstr>
      <vt:lpstr>Object attributes vs  Class-wide attributes</vt:lpstr>
      <vt:lpstr>Class-wide attributes</vt:lpstr>
      <vt:lpstr>Object methods vs  Class-wide methods</vt:lpstr>
      <vt:lpstr>Class-wide methods</vt:lpstr>
      <vt:lpstr>Example</vt:lpstr>
      <vt:lpstr>Bankaccount</vt:lpstr>
      <vt:lpstr>Class Car</vt:lpstr>
      <vt:lpstr>Special Methods</vt:lpstr>
      <vt:lpstr>Vector class</vt:lpstr>
      <vt:lpstr>Inheritance</vt:lpstr>
      <vt:lpstr>Democodes</vt:lpstr>
      <vt:lpstr>Make your own classes</vt:lpstr>
      <vt:lpstr>Make your own classes</vt:lpstr>
      <vt:lpstr>Presentations of classes</vt:lpstr>
      <vt:lpstr>Python Standard Library</vt:lpstr>
      <vt:lpstr>sys - System-specific</vt:lpstr>
      <vt:lpstr>os - Operating system interfaces</vt:lpstr>
      <vt:lpstr>pathlib - Object-oriented filesystem paths</vt:lpstr>
      <vt:lpstr>shutil</vt:lpstr>
      <vt:lpstr>glob</vt:lpstr>
      <vt:lpstr>subprocess</vt:lpstr>
      <vt:lpstr>tempfile</vt:lpstr>
      <vt:lpstr>Democodes</vt:lpstr>
      <vt:lpstr>datetime - Basic date and time types</vt:lpstr>
      <vt:lpstr>sys</vt:lpstr>
      <vt:lpstr>os</vt:lpstr>
      <vt:lpstr>datetime</vt:lpstr>
      <vt:lpstr>string - Common string operations</vt:lpstr>
      <vt:lpstr>re - Regular expression operations</vt:lpstr>
      <vt:lpstr>math - Mathematical functions</vt:lpstr>
      <vt:lpstr>random - Pseudo-random numbers</vt:lpstr>
      <vt:lpstr>json - JavaScript Object Notation</vt:lpstr>
      <vt:lpstr>pickle - Python object serialization</vt:lpstr>
      <vt:lpstr>xml</vt:lpstr>
      <vt:lpstr>statistics</vt:lpstr>
      <vt:lpstr>doctest</vt:lpstr>
      <vt:lpstr>pickle</vt:lpstr>
      <vt:lpstr>Statistics</vt:lpstr>
      <vt:lpstr>doctest</vt:lpstr>
      <vt:lpstr>unittest - Unit testing framework</vt:lpstr>
      <vt:lpstr>csv – Comma Seperated Values</vt:lpstr>
      <vt:lpstr>decimal</vt:lpstr>
      <vt:lpstr>fractions</vt:lpstr>
      <vt:lpstr>sqlite3</vt:lpstr>
      <vt:lpstr>Concurrency</vt:lpstr>
      <vt:lpstr>Comparison</vt:lpstr>
      <vt:lpstr>Proces versus Thread</vt:lpstr>
      <vt:lpstr>Python GIL</vt:lpstr>
      <vt:lpstr>threading - Thread-based parallelism</vt:lpstr>
      <vt:lpstr>asyncio</vt:lpstr>
      <vt:lpstr>multiprocessing</vt:lpstr>
      <vt:lpstr>logging - Logging facility for Python</vt:lpstr>
      <vt:lpstr>timeit</vt:lpstr>
      <vt:lpstr>zipfile</vt:lpstr>
      <vt:lpstr>tarfile</vt:lpstr>
      <vt:lpstr>Democodes</vt:lpstr>
      <vt:lpstr>GUI Frameworks</vt:lpstr>
      <vt:lpstr>tkinter</vt:lpstr>
      <vt:lpstr>The Python Package Index - PyPI</vt:lpstr>
      <vt:lpstr>pyodbc - Accessing ODBC databases</vt:lpstr>
      <vt:lpstr>requests – HTTP for Humans</vt:lpstr>
      <vt:lpstr>Get the weather in New York</vt:lpstr>
      <vt:lpstr>The Python Package Index - PyPI</vt:lpstr>
      <vt:lpstr>Find Python packages yourself</vt:lpstr>
      <vt:lpstr>Python for Data Science</vt:lpstr>
      <vt:lpstr>numpy</vt:lpstr>
      <vt:lpstr>scipy</vt:lpstr>
      <vt:lpstr>pandas</vt:lpstr>
      <vt:lpstr>matplotlib</vt:lpstr>
      <vt:lpstr>Python for Data Science</vt:lpstr>
      <vt:lpstr>django</vt:lpstr>
      <vt:lpstr>Python Distributions</vt:lpstr>
      <vt:lpstr>Implementations</vt:lpstr>
      <vt:lpstr>Style Guide for Python Code</vt:lpstr>
      <vt:lpstr>Virtual Environment</vt:lpstr>
      <vt:lpstr>Ducktyping</vt:lpstr>
      <vt:lpstr>EAFP versus LBYL</vt:lpstr>
      <vt:lpstr>Python Advanced</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Python Programming</dc:title>
  <dc:subject/>
  <dc:creator>Martijn Jansen</dc:creator>
  <cp:keywords/>
  <dc:description/>
  <cp:lastModifiedBy>Tessel Haagen</cp:lastModifiedBy>
  <cp:revision>1365</cp:revision>
  <cp:lastPrinted>1601-01-01T00:00:00Z</cp:lastPrinted>
  <dcterms:created xsi:type="dcterms:W3CDTF">2014-02-14T06:52:18Z</dcterms:created>
  <dcterms:modified xsi:type="dcterms:W3CDTF">2024-12-04T15:24:08Z</dcterms:modified>
  <cp:category/>
</cp:coreProperties>
</file>